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
  </p:notesMasterIdLst>
  <p:handoutMasterIdLst>
    <p:handoutMasterId r:id="rId10"/>
  </p:handoutMasterIdLst>
  <p:sldIdLst>
    <p:sldId id="265" r:id="rId2"/>
    <p:sldId id="264" r:id="rId3"/>
    <p:sldId id="262" r:id="rId4"/>
    <p:sldId id="260" r:id="rId5"/>
    <p:sldId id="263" r:id="rId6"/>
    <p:sldId id="258" r:id="rId7"/>
    <p:sldId id="257" r:id="rId8"/>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5BBB"/>
    <a:srgbClr val="0070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C29C9-A6BD-89FB-6F2B-1D63EB935435}" v="242" dt="2025-11-25T02:22:45.318"/>
    <p1510:client id="{0F68525D-9033-6C07-3F02-8076F463D698}" v="421" dt="2025-11-25T19:08:40.541"/>
    <p1510:client id="{2B8BA8B5-91F3-8186-8234-26817E9B92E4}" v="282" dt="2025-11-25T06:02:11.609"/>
    <p1510:client id="{73928EBC-F5A0-3051-77C5-348FF45771B3}" v="698" dt="2025-11-25T20:27:19.167"/>
    <p1510:client id="{8E2DB105-65F6-1BE5-449D-613B1BAA745E}" v="480" dt="2025-11-25T22:46:58.049"/>
    <p1510:client id="{A34B9076-1AB7-55F8-E99A-19958F26208F}" v="518" dt="2025-11-25T16:55:34.648"/>
    <p1510:client id="{AE928B98-093B-B215-BB4E-2644AA90F8CA}" v="20" dt="2025-11-26T01:37:25.102"/>
    <p1510:client id="{E7E3FA3B-7787-AE3A-CAAF-640550C09FE7}" v="296" dt="2025-11-25T06:23:18.580"/>
    <p1510:client id="{EB95A40E-1EF1-6C41-9752-E50B66BF8F48}" v="2368" dt="2025-11-26T01:48:15.9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719"/>
  </p:normalViewPr>
  <p:slideViewPr>
    <p:cSldViewPr snapToGrid="0">
      <p:cViewPr>
        <p:scale>
          <a:sx n="51" d="100"/>
          <a:sy n="51" d="100"/>
        </p:scale>
        <p:origin x="1480" y="-633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l Patil" userId="S::hpatil2@buffalo.edu::1ad620dc-0c40-4592-bf5d-287c6dac61d7" providerId="AD" clId="Web-{90B58C6D-D61A-F204-F26A-452380E28975}"/>
    <pc:docChg chg="addSld delSld modSld">
      <pc:chgData name="Harshal Patil" userId="S::hpatil2@buffalo.edu::1ad620dc-0c40-4592-bf5d-287c6dac61d7" providerId="AD" clId="Web-{90B58C6D-D61A-F204-F26A-452380E28975}" dt="2025-11-24T06:49:10.138" v="229"/>
      <pc:docMkLst>
        <pc:docMk/>
      </pc:docMkLst>
      <pc:sldChg chg="modSp">
        <pc:chgData name="Harshal Patil" userId="S::hpatil2@buffalo.edu::1ad620dc-0c40-4592-bf5d-287c6dac61d7" providerId="AD" clId="Web-{90B58C6D-D61A-F204-F26A-452380E28975}" dt="2025-11-24T06:47:42.918" v="0" actId="1076"/>
        <pc:sldMkLst>
          <pc:docMk/>
          <pc:sldMk cId="2860189238" sldId="257"/>
        </pc:sldMkLst>
      </pc:sldChg>
      <pc:sldChg chg="addSp delSp">
        <pc:chgData name="Harshal Patil" userId="S::hpatil2@buffalo.edu::1ad620dc-0c40-4592-bf5d-287c6dac61d7" providerId="AD" clId="Web-{90B58C6D-D61A-F204-F26A-452380E28975}" dt="2025-11-24T06:47:58.012" v="149"/>
        <pc:sldMkLst>
          <pc:docMk/>
          <pc:sldMk cId="2161304906" sldId="259"/>
        </pc:sldMkLst>
      </pc:sldChg>
      <pc:sldChg chg="new del">
        <pc:chgData name="Harshal Patil" userId="S::hpatil2@buffalo.edu::1ad620dc-0c40-4592-bf5d-287c6dac61d7" providerId="AD" clId="Web-{90B58C6D-D61A-F204-F26A-452380E28975}" dt="2025-11-24T06:48:12.434" v="151"/>
        <pc:sldMkLst>
          <pc:docMk/>
          <pc:sldMk cId="725220828" sldId="260"/>
        </pc:sldMkLst>
      </pc:sldChg>
      <pc:sldChg chg="new">
        <pc:chgData name="Harshal Patil" userId="S::hpatil2@buffalo.edu::1ad620dc-0c40-4592-bf5d-287c6dac61d7" providerId="AD" clId="Web-{90B58C6D-D61A-F204-F26A-452380E28975}" dt="2025-11-24T06:49:10.138" v="229"/>
        <pc:sldMkLst>
          <pc:docMk/>
          <pc:sldMk cId="3712104085" sldId="260"/>
        </pc:sldMkLst>
      </pc:sldChg>
      <pc:sldChg chg="delSp add del replId">
        <pc:chgData name="Harshal Patil" userId="S::hpatil2@buffalo.edu::1ad620dc-0c40-4592-bf5d-287c6dac61d7" providerId="AD" clId="Web-{90B58C6D-D61A-F204-F26A-452380E28975}" dt="2025-11-24T06:49:04.248" v="228"/>
        <pc:sldMkLst>
          <pc:docMk/>
          <pc:sldMk cId="530087706" sldId="261"/>
        </pc:sldMkLst>
      </pc:sldChg>
    </pc:docChg>
  </pc:docChgLst>
  <pc:docChgLst>
    <pc:chgData name="Avipsa Bhujabal" userId="S::avipsabh@buffalo.edu::9face2cf-1f95-4ea5-9572-b25f7ae8453f" providerId="AD" clId="Web-{8E2DB105-65F6-1BE5-449D-613B1BAA745E}"/>
    <pc:docChg chg="modSld">
      <pc:chgData name="Avipsa Bhujabal" userId="S::avipsabh@buffalo.edu::9face2cf-1f95-4ea5-9572-b25f7ae8453f" providerId="AD" clId="Web-{8E2DB105-65F6-1BE5-449D-613B1BAA745E}" dt="2025-11-25T22:46:58.049" v="305" actId="14100"/>
      <pc:docMkLst>
        <pc:docMk/>
      </pc:docMkLst>
      <pc:sldChg chg="addSp delSp modSp">
        <pc:chgData name="Avipsa Bhujabal" userId="S::avipsabh@buffalo.edu::9face2cf-1f95-4ea5-9572-b25f7ae8453f" providerId="AD" clId="Web-{8E2DB105-65F6-1BE5-449D-613B1BAA745E}" dt="2025-11-25T22:46:58.049" v="305" actId="14100"/>
        <pc:sldMkLst>
          <pc:docMk/>
          <pc:sldMk cId="3622260895" sldId="264"/>
        </pc:sldMkLst>
        <pc:spChg chg="mod">
          <ac:chgData name="Avipsa Bhujabal" userId="S::avipsabh@buffalo.edu::9face2cf-1f95-4ea5-9572-b25f7ae8453f" providerId="AD" clId="Web-{8E2DB105-65F6-1BE5-449D-613B1BAA745E}" dt="2025-11-25T22:18:13.029" v="275" actId="1076"/>
          <ac:spMkLst>
            <pc:docMk/>
            <pc:sldMk cId="3622260895" sldId="264"/>
            <ac:spMk id="8" creationId="{FC24985A-1CCC-8F37-D663-D80DD5AB6162}"/>
          </ac:spMkLst>
        </pc:spChg>
        <pc:spChg chg="add del mod">
          <ac:chgData name="Avipsa Bhujabal" userId="S::avipsabh@buffalo.edu::9face2cf-1f95-4ea5-9572-b25f7ae8453f" providerId="AD" clId="Web-{8E2DB105-65F6-1BE5-449D-613B1BAA745E}" dt="2025-11-25T22:06:06.152" v="181"/>
          <ac:spMkLst>
            <pc:docMk/>
            <pc:sldMk cId="3622260895" sldId="264"/>
            <ac:spMk id="13" creationId="{D020D68F-C292-1389-36CB-208DC926A852}"/>
          </ac:spMkLst>
        </pc:spChg>
        <pc:spChg chg="mod">
          <ac:chgData name="Avipsa Bhujabal" userId="S::avipsabh@buffalo.edu::9face2cf-1f95-4ea5-9572-b25f7ae8453f" providerId="AD" clId="Web-{8E2DB105-65F6-1BE5-449D-613B1BAA745E}" dt="2025-11-25T22:46:18.205" v="301" actId="14100"/>
          <ac:spMkLst>
            <pc:docMk/>
            <pc:sldMk cId="3622260895" sldId="264"/>
            <ac:spMk id="17" creationId="{21B81E0F-9D9F-54FE-404E-8D88D727E56D}"/>
          </ac:spMkLst>
        </pc:spChg>
        <pc:spChg chg="add mod">
          <ac:chgData name="Avipsa Bhujabal" userId="S::avipsabh@buffalo.edu::9face2cf-1f95-4ea5-9572-b25f7ae8453f" providerId="AD" clId="Web-{8E2DB105-65F6-1BE5-449D-613B1BAA745E}" dt="2025-11-25T22:08:48.085" v="259" actId="1076"/>
          <ac:spMkLst>
            <pc:docMk/>
            <pc:sldMk cId="3622260895" sldId="264"/>
            <ac:spMk id="19" creationId="{FACDE405-DCB8-F76D-49C5-6BF1366A820B}"/>
          </ac:spMkLst>
        </pc:spChg>
        <pc:spChg chg="mod">
          <ac:chgData name="Avipsa Bhujabal" userId="S::avipsabh@buffalo.edu::9face2cf-1f95-4ea5-9572-b25f7ae8453f" providerId="AD" clId="Web-{8E2DB105-65F6-1BE5-449D-613B1BAA745E}" dt="2025-11-25T22:12:25.095" v="262" actId="20577"/>
          <ac:spMkLst>
            <pc:docMk/>
            <pc:sldMk cId="3622260895" sldId="264"/>
            <ac:spMk id="31" creationId="{2A678502-BDF6-40B0-D7D9-0A7CD68E41EB}"/>
          </ac:spMkLst>
        </pc:spChg>
        <pc:spChg chg="mod">
          <ac:chgData name="Avipsa Bhujabal" userId="S::avipsabh@buffalo.edu::9face2cf-1f95-4ea5-9572-b25f7ae8453f" providerId="AD" clId="Web-{8E2DB105-65F6-1BE5-449D-613B1BAA745E}" dt="2025-11-25T22:01:22.772" v="76" actId="20577"/>
          <ac:spMkLst>
            <pc:docMk/>
            <pc:sldMk cId="3622260895" sldId="264"/>
            <ac:spMk id="35" creationId="{D5695286-E6A1-1910-DD66-328E0D5189F7}"/>
          </ac:spMkLst>
        </pc:spChg>
        <pc:spChg chg="mod">
          <ac:chgData name="Avipsa Bhujabal" userId="S::avipsabh@buffalo.edu::9face2cf-1f95-4ea5-9572-b25f7ae8453f" providerId="AD" clId="Web-{8E2DB105-65F6-1BE5-449D-613B1BAA745E}" dt="2025-11-25T22:44:10.435" v="293" actId="20577"/>
          <ac:spMkLst>
            <pc:docMk/>
            <pc:sldMk cId="3622260895" sldId="264"/>
            <ac:spMk id="54" creationId="{5EDD0B3D-2E75-0D4C-0570-2CC0D689A4B3}"/>
          </ac:spMkLst>
        </pc:spChg>
        <pc:spChg chg="mod">
          <ac:chgData name="Avipsa Bhujabal" userId="S::avipsabh@buffalo.edu::9face2cf-1f95-4ea5-9572-b25f7ae8453f" providerId="AD" clId="Web-{8E2DB105-65F6-1BE5-449D-613B1BAA745E}" dt="2025-11-25T22:12:28.986" v="265" actId="20577"/>
          <ac:spMkLst>
            <pc:docMk/>
            <pc:sldMk cId="3622260895" sldId="264"/>
            <ac:spMk id="58" creationId="{0D83820F-5F9A-EEA5-73F5-479E28BADE24}"/>
          </ac:spMkLst>
        </pc:spChg>
        <pc:spChg chg="del mod">
          <ac:chgData name="Avipsa Bhujabal" userId="S::avipsabh@buffalo.edu::9face2cf-1f95-4ea5-9572-b25f7ae8453f" providerId="AD" clId="Web-{8E2DB105-65F6-1BE5-449D-613B1BAA745E}" dt="2025-11-25T22:28:17.974" v="279"/>
          <ac:spMkLst>
            <pc:docMk/>
            <pc:sldMk cId="3622260895" sldId="264"/>
            <ac:spMk id="152" creationId="{6CCD30CF-6497-17B4-7A6C-19019BDE744A}"/>
          </ac:spMkLst>
        </pc:spChg>
        <pc:spChg chg="mod">
          <ac:chgData name="Avipsa Bhujabal" userId="S::avipsabh@buffalo.edu::9face2cf-1f95-4ea5-9572-b25f7ae8453f" providerId="AD" clId="Web-{8E2DB105-65F6-1BE5-449D-613B1BAA745E}" dt="2025-11-25T22:13:20.254" v="270" actId="20577"/>
          <ac:spMkLst>
            <pc:docMk/>
            <pc:sldMk cId="3622260895" sldId="264"/>
            <ac:spMk id="153" creationId="{88866836-1711-B7D9-E15F-8240B0C41199}"/>
          </ac:spMkLst>
        </pc:spChg>
        <pc:picChg chg="mod">
          <ac:chgData name="Avipsa Bhujabal" userId="S::avipsabh@buffalo.edu::9face2cf-1f95-4ea5-9572-b25f7ae8453f" providerId="AD" clId="Web-{8E2DB105-65F6-1BE5-449D-613B1BAA745E}" dt="2025-11-25T22:44:18.982" v="294" actId="1076"/>
          <ac:picMkLst>
            <pc:docMk/>
            <pc:sldMk cId="3622260895" sldId="264"/>
            <ac:picMk id="7" creationId="{70FB5C4C-970A-8A88-9426-552CE7BB962C}"/>
          </ac:picMkLst>
        </pc:picChg>
        <pc:picChg chg="mod">
          <ac:chgData name="Avipsa Bhujabal" userId="S::avipsabh@buffalo.edu::9face2cf-1f95-4ea5-9572-b25f7ae8453f" providerId="AD" clId="Web-{8E2DB105-65F6-1BE5-449D-613B1BAA745E}" dt="2025-11-25T22:44:49.686" v="297" actId="1076"/>
          <ac:picMkLst>
            <pc:docMk/>
            <pc:sldMk cId="3622260895" sldId="264"/>
            <ac:picMk id="9" creationId="{419FBFCF-DB19-89EA-A7D0-BCB37DC3E0F7}"/>
          </ac:picMkLst>
        </pc:picChg>
        <pc:picChg chg="mod">
          <ac:chgData name="Avipsa Bhujabal" userId="S::avipsabh@buffalo.edu::9face2cf-1f95-4ea5-9572-b25f7ae8453f" providerId="AD" clId="Web-{8E2DB105-65F6-1BE5-449D-613B1BAA745E}" dt="2025-11-25T22:44:44.733" v="296" actId="1076"/>
          <ac:picMkLst>
            <pc:docMk/>
            <pc:sldMk cId="3622260895" sldId="264"/>
            <ac:picMk id="10" creationId="{F4FD4677-C53C-F102-231F-353765DF8661}"/>
          </ac:picMkLst>
        </pc:picChg>
        <pc:picChg chg="mod">
          <ac:chgData name="Avipsa Bhujabal" userId="S::avipsabh@buffalo.edu::9face2cf-1f95-4ea5-9572-b25f7ae8453f" providerId="AD" clId="Web-{8E2DB105-65F6-1BE5-449D-613B1BAA745E}" dt="2025-11-25T22:44:26.748" v="295" actId="1076"/>
          <ac:picMkLst>
            <pc:docMk/>
            <pc:sldMk cId="3622260895" sldId="264"/>
            <ac:picMk id="12" creationId="{B7D375A2-703B-2816-E473-F4A93D3B20DE}"/>
          </ac:picMkLst>
        </pc:picChg>
        <pc:picChg chg="add mod">
          <ac:chgData name="Avipsa Bhujabal" userId="S::avipsabh@buffalo.edu::9face2cf-1f95-4ea5-9572-b25f7ae8453f" providerId="AD" clId="Web-{8E2DB105-65F6-1BE5-449D-613B1BAA745E}" dt="2025-11-25T22:46:41.736" v="304" actId="1076"/>
          <ac:picMkLst>
            <pc:docMk/>
            <pc:sldMk cId="3622260895" sldId="264"/>
            <ac:picMk id="20" creationId="{925ACE21-6E70-68DC-2262-E6E0B14BF9D6}"/>
          </ac:picMkLst>
        </pc:picChg>
        <pc:picChg chg="mod">
          <ac:chgData name="Avipsa Bhujabal" userId="S::avipsabh@buffalo.edu::9face2cf-1f95-4ea5-9572-b25f7ae8453f" providerId="AD" clId="Web-{8E2DB105-65F6-1BE5-449D-613B1BAA745E}" dt="2025-11-25T22:45:29.625" v="300" actId="1076"/>
          <ac:picMkLst>
            <pc:docMk/>
            <pc:sldMk cId="3622260895" sldId="264"/>
            <ac:picMk id="24" creationId="{271A6358-638D-45D5-0A57-8CE91E1C46B9}"/>
          </ac:picMkLst>
        </pc:picChg>
        <pc:picChg chg="mod">
          <ac:chgData name="Avipsa Bhujabal" userId="S::avipsabh@buffalo.edu::9face2cf-1f95-4ea5-9572-b25f7ae8453f" providerId="AD" clId="Web-{8E2DB105-65F6-1BE5-449D-613B1BAA745E}" dt="2025-11-25T22:46:58.049" v="305" actId="14100"/>
          <ac:picMkLst>
            <pc:docMk/>
            <pc:sldMk cId="3622260895" sldId="264"/>
            <ac:picMk id="4104" creationId="{C65121FD-6F6B-9733-1B4E-5ADC981AD633}"/>
          </ac:picMkLst>
        </pc:picChg>
        <pc:picChg chg="mod">
          <ac:chgData name="Avipsa Bhujabal" userId="S::avipsabh@buffalo.edu::9face2cf-1f95-4ea5-9572-b25f7ae8453f" providerId="AD" clId="Web-{8E2DB105-65F6-1BE5-449D-613B1BAA745E}" dt="2025-11-25T22:45:05.375" v="299" actId="1076"/>
          <ac:picMkLst>
            <pc:docMk/>
            <pc:sldMk cId="3622260895" sldId="264"/>
            <ac:picMk id="4106" creationId="{8BAFA0DA-CDA3-4A4F-9502-ED37EC617127}"/>
          </ac:picMkLst>
        </pc:picChg>
        <pc:picChg chg="mod">
          <ac:chgData name="Avipsa Bhujabal" userId="S::avipsabh@buffalo.edu::9face2cf-1f95-4ea5-9572-b25f7ae8453f" providerId="AD" clId="Web-{8E2DB105-65F6-1BE5-449D-613B1BAA745E}" dt="2025-11-25T22:44:54.640" v="298" actId="1076"/>
          <ac:picMkLst>
            <pc:docMk/>
            <pc:sldMk cId="3622260895" sldId="264"/>
            <ac:picMk id="4108" creationId="{37190FCB-A341-84B0-DC8E-5337BDBC7907}"/>
          </ac:picMkLst>
        </pc:picChg>
      </pc:sldChg>
    </pc:docChg>
  </pc:docChgLst>
  <pc:docChgLst>
    <pc:chgData name="Harshal Patil" userId="S::hpatil2@buffalo.edu::1ad620dc-0c40-4592-bf5d-287c6dac61d7" providerId="AD" clId="Web-{8CC1CB89-B578-A857-4B3B-DA5EE338D694}"/>
    <pc:docChg chg="modSld">
      <pc:chgData name="Harshal Patil" userId="S::hpatil2@buffalo.edu::1ad620dc-0c40-4592-bf5d-287c6dac61d7" providerId="AD" clId="Web-{8CC1CB89-B578-A857-4B3B-DA5EE338D694}" dt="2025-11-24T19:15:39.400" v="58" actId="1076"/>
      <pc:docMkLst>
        <pc:docMk/>
      </pc:docMkLst>
      <pc:sldChg chg="modSp">
        <pc:chgData name="Harshal Patil" userId="S::hpatil2@buffalo.edu::1ad620dc-0c40-4592-bf5d-287c6dac61d7" providerId="AD" clId="Web-{8CC1CB89-B578-A857-4B3B-DA5EE338D694}" dt="2025-11-24T19:15:39.400" v="58" actId="1076"/>
        <pc:sldMkLst>
          <pc:docMk/>
          <pc:sldMk cId="2860189238" sldId="257"/>
        </pc:sldMkLst>
        <pc:spChg chg="mod">
          <ac:chgData name="Harshal Patil" userId="S::hpatil2@buffalo.edu::1ad620dc-0c40-4592-bf5d-287c6dac61d7" providerId="AD" clId="Web-{8CC1CB89-B578-A857-4B3B-DA5EE338D694}" dt="2025-11-24T19:06:44.958" v="0" actId="1076"/>
          <ac:spMkLst>
            <pc:docMk/>
            <pc:sldMk cId="2860189238" sldId="257"/>
            <ac:spMk id="13" creationId="{5FBBC0B6-D787-D945-A995-B5D5A9D0A98B}"/>
          </ac:spMkLst>
        </pc:spChg>
        <pc:cxnChg chg="mod">
          <ac:chgData name="Harshal Patil" userId="S::hpatil2@buffalo.edu::1ad620dc-0c40-4592-bf5d-287c6dac61d7" providerId="AD" clId="Web-{8CC1CB89-B578-A857-4B3B-DA5EE338D694}" dt="2025-11-24T19:15:39.400" v="58" actId="1076"/>
          <ac:cxnSpMkLst>
            <pc:docMk/>
            <pc:sldMk cId="2860189238" sldId="257"/>
            <ac:cxnSpMk id="81" creationId="{01EF8704-8BB0-7146-93E1-EA97C4029BE3}"/>
          </ac:cxnSpMkLst>
        </pc:cxnChg>
      </pc:sldChg>
      <pc:sldChg chg="addSp delSp modSp">
        <pc:chgData name="Harshal Patil" userId="S::hpatil2@buffalo.edu::1ad620dc-0c40-4592-bf5d-287c6dac61d7" providerId="AD" clId="Web-{8CC1CB89-B578-A857-4B3B-DA5EE338D694}" dt="2025-11-24T19:12:09.098" v="57" actId="1076"/>
        <pc:sldMkLst>
          <pc:docMk/>
          <pc:sldMk cId="3712104085" sldId="260"/>
        </pc:sldMkLst>
      </pc:sldChg>
    </pc:docChg>
  </pc:docChgLst>
  <pc:docChgLst>
    <pc:chgData name="Aarushi Jugran" userId="S::aarushij@buffalo.edu::cc511ac8-957d-4fa8-a7c1-9f9ed783130b" providerId="AD" clId="Web-{444A1B5E-E40C-9EBA-06FB-1330C079B5A7}"/>
    <pc:docChg chg="modSld">
      <pc:chgData name="Aarushi Jugran" userId="S::aarushij@buffalo.edu::cc511ac8-957d-4fa8-a7c1-9f9ed783130b" providerId="AD" clId="Web-{444A1B5E-E40C-9EBA-06FB-1330C079B5A7}" dt="2025-11-24T07:41:07.482" v="432" actId="1076"/>
      <pc:docMkLst>
        <pc:docMk/>
      </pc:docMkLst>
      <pc:sldChg chg="addSp delSp modSp">
        <pc:chgData name="Aarushi Jugran" userId="S::aarushij@buffalo.edu::cc511ac8-957d-4fa8-a7c1-9f9ed783130b" providerId="AD" clId="Web-{444A1B5E-E40C-9EBA-06FB-1330C079B5A7}" dt="2025-11-24T07:41:07.482" v="432" actId="1076"/>
        <pc:sldMkLst>
          <pc:docMk/>
          <pc:sldMk cId="1372817760" sldId="258"/>
        </pc:sldMkLst>
        <pc:spChg chg="add mod ord">
          <ac:chgData name="Aarushi Jugran" userId="S::aarushij@buffalo.edu::cc511ac8-957d-4fa8-a7c1-9f9ed783130b" providerId="AD" clId="Web-{444A1B5E-E40C-9EBA-06FB-1330C079B5A7}" dt="2025-11-24T06:58:01.129" v="205" actId="20577"/>
          <ac:spMkLst>
            <pc:docMk/>
            <pc:sldMk cId="1372817760" sldId="258"/>
            <ac:spMk id="3" creationId="{2B576548-18B9-7B47-0DF5-9D428C51A9DA}"/>
          </ac:spMkLst>
        </pc:spChg>
        <pc:spChg chg="add mod ord">
          <ac:chgData name="Aarushi Jugran" userId="S::aarushij@buffalo.edu::cc511ac8-957d-4fa8-a7c1-9f9ed783130b" providerId="AD" clId="Web-{444A1B5E-E40C-9EBA-06FB-1330C079B5A7}" dt="2025-11-24T06:59:11.714" v="214"/>
          <ac:spMkLst>
            <pc:docMk/>
            <pc:sldMk cId="1372817760" sldId="258"/>
            <ac:spMk id="4" creationId="{D6C13DE1-253A-C66B-3AB0-585D0C147E59}"/>
          </ac:spMkLst>
        </pc:spChg>
        <pc:spChg chg="add mod">
          <ac:chgData name="Aarushi Jugran" userId="S::aarushij@buffalo.edu::cc511ac8-957d-4fa8-a7c1-9f9ed783130b" providerId="AD" clId="Web-{444A1B5E-E40C-9EBA-06FB-1330C079B5A7}" dt="2025-11-24T07:20:30.471" v="351" actId="20577"/>
          <ac:spMkLst>
            <pc:docMk/>
            <pc:sldMk cId="1372817760" sldId="258"/>
            <ac:spMk id="6" creationId="{EACFFBE7-F94A-D64C-A465-6294EF60D731}"/>
          </ac:spMkLst>
        </pc:spChg>
        <pc:spChg chg="add mod">
          <ac:chgData name="Aarushi Jugran" userId="S::aarushij@buffalo.edu::cc511ac8-957d-4fa8-a7c1-9f9ed783130b" providerId="AD" clId="Web-{444A1B5E-E40C-9EBA-06FB-1330C079B5A7}" dt="2025-11-24T07:40:54.248" v="429" actId="1076"/>
          <ac:spMkLst>
            <pc:docMk/>
            <pc:sldMk cId="1372817760" sldId="258"/>
            <ac:spMk id="11" creationId="{01D18AF5-189A-AA1C-E4F5-C2C1905E7A60}"/>
          </ac:spMkLst>
        </pc:spChg>
        <pc:spChg chg="add mod">
          <ac:chgData name="Aarushi Jugran" userId="S::aarushij@buffalo.edu::cc511ac8-957d-4fa8-a7c1-9f9ed783130b" providerId="AD" clId="Web-{444A1B5E-E40C-9EBA-06FB-1330C079B5A7}" dt="2025-11-24T06:54:01.500" v="166"/>
          <ac:spMkLst>
            <pc:docMk/>
            <pc:sldMk cId="1372817760" sldId="258"/>
            <ac:spMk id="134" creationId="{8CAF18F6-5B72-A388-F4C6-1E3522816B3D}"/>
          </ac:spMkLst>
        </pc:spChg>
        <pc:spChg chg="add mod">
          <ac:chgData name="Aarushi Jugran" userId="S::aarushij@buffalo.edu::cc511ac8-957d-4fa8-a7c1-9f9ed783130b" providerId="AD" clId="Web-{444A1B5E-E40C-9EBA-06FB-1330C079B5A7}" dt="2025-11-24T07:22:21.709" v="371" actId="20577"/>
          <ac:spMkLst>
            <pc:docMk/>
            <pc:sldMk cId="1372817760" sldId="258"/>
            <ac:spMk id="135" creationId="{A651F4A6-96C3-4A49-38C7-8D63E66EBD73}"/>
          </ac:spMkLst>
        </pc:spChg>
        <pc:spChg chg="add mod">
          <ac:chgData name="Aarushi Jugran" userId="S::aarushij@buffalo.edu::cc511ac8-957d-4fa8-a7c1-9f9ed783130b" providerId="AD" clId="Web-{444A1B5E-E40C-9EBA-06FB-1330C079B5A7}" dt="2025-11-24T07:02:21.133" v="239" actId="1076"/>
          <ac:spMkLst>
            <pc:docMk/>
            <pc:sldMk cId="1372817760" sldId="258"/>
            <ac:spMk id="137" creationId="{22614E0C-32D9-939E-57AA-2394A3722CEA}"/>
          </ac:spMkLst>
        </pc:spChg>
        <pc:spChg chg="add mod">
          <ac:chgData name="Aarushi Jugran" userId="S::aarushij@buffalo.edu::cc511ac8-957d-4fa8-a7c1-9f9ed783130b" providerId="AD" clId="Web-{444A1B5E-E40C-9EBA-06FB-1330C079B5A7}" dt="2025-11-24T07:27:54.059" v="383" actId="1076"/>
          <ac:spMkLst>
            <pc:docMk/>
            <pc:sldMk cId="1372817760" sldId="258"/>
            <ac:spMk id="145" creationId="{A5837C2C-C394-CD8B-F1E7-D8E4C3EA0EA7}"/>
          </ac:spMkLst>
        </pc:spChg>
        <pc:spChg chg="add mod">
          <ac:chgData name="Aarushi Jugran" userId="S::aarushij@buffalo.edu::cc511ac8-957d-4fa8-a7c1-9f9ed783130b" providerId="AD" clId="Web-{444A1B5E-E40C-9EBA-06FB-1330C079B5A7}" dt="2025-11-24T07:08:10.832" v="271" actId="1076"/>
          <ac:spMkLst>
            <pc:docMk/>
            <pc:sldMk cId="1372817760" sldId="258"/>
            <ac:spMk id="147" creationId="{88FF83FE-19CA-324E-C348-53768BD1C9E3}"/>
          </ac:spMkLst>
        </pc:spChg>
        <pc:spChg chg="add mod">
          <ac:chgData name="Aarushi Jugran" userId="S::aarushij@buffalo.edu::cc511ac8-957d-4fa8-a7c1-9f9ed783130b" providerId="AD" clId="Web-{444A1B5E-E40C-9EBA-06FB-1330C079B5A7}" dt="2025-11-24T07:08:24.192" v="273" actId="1076"/>
          <ac:spMkLst>
            <pc:docMk/>
            <pc:sldMk cId="1372817760" sldId="258"/>
            <ac:spMk id="152" creationId="{105D266E-297D-9B08-02EB-27358D989742}"/>
          </ac:spMkLst>
        </pc:spChg>
        <pc:spChg chg="add mod">
          <ac:chgData name="Aarushi Jugran" userId="S::aarushij@buffalo.edu::cc511ac8-957d-4fa8-a7c1-9f9ed783130b" providerId="AD" clId="Web-{444A1B5E-E40C-9EBA-06FB-1330C079B5A7}" dt="2025-11-24T06:54:01.516" v="173"/>
          <ac:spMkLst>
            <pc:docMk/>
            <pc:sldMk cId="1372817760" sldId="258"/>
            <ac:spMk id="153" creationId="{F471D456-B679-E933-19D8-8B971EE6563A}"/>
          </ac:spMkLst>
        </pc:spChg>
        <pc:spChg chg="add mod">
          <ac:chgData name="Aarushi Jugran" userId="S::aarushij@buffalo.edu::cc511ac8-957d-4fa8-a7c1-9f9ed783130b" providerId="AD" clId="Web-{444A1B5E-E40C-9EBA-06FB-1330C079B5A7}" dt="2025-11-24T07:12:01.430" v="302" actId="1076"/>
          <ac:spMkLst>
            <pc:docMk/>
            <pc:sldMk cId="1372817760" sldId="258"/>
            <ac:spMk id="154" creationId="{C44C595E-87B5-CF37-0234-6A3D9DE1C19B}"/>
          </ac:spMkLst>
        </pc:spChg>
        <pc:picChg chg="add mod modCrop">
          <ac:chgData name="Aarushi Jugran" userId="S::aarushij@buffalo.edu::cc511ac8-957d-4fa8-a7c1-9f9ed783130b" providerId="AD" clId="Web-{444A1B5E-E40C-9EBA-06FB-1330C079B5A7}" dt="2025-11-24T07:41:07.482" v="432" actId="1076"/>
          <ac:picMkLst>
            <pc:docMk/>
            <pc:sldMk cId="1372817760" sldId="258"/>
            <ac:picMk id="5" creationId="{6FA99E68-813E-3A47-6F50-4C19B14CF638}"/>
          </ac:picMkLst>
        </pc:picChg>
        <pc:cxnChg chg="mod">
          <ac:chgData name="Aarushi Jugran" userId="S::aarushij@buffalo.edu::cc511ac8-957d-4fa8-a7c1-9f9ed783130b" providerId="AD" clId="Web-{444A1B5E-E40C-9EBA-06FB-1330C079B5A7}" dt="2025-11-24T06:47:53.039" v="141"/>
          <ac:cxnSpMkLst>
            <pc:docMk/>
            <pc:sldMk cId="1372817760" sldId="258"/>
            <ac:cxnSpMk id="136" creationId="{DCE0AF08-7B01-D85A-2447-EAC6ED7744E4}"/>
          </ac:cxnSpMkLst>
        </pc:cxnChg>
        <pc:cxnChg chg="mod">
          <ac:chgData name="Aarushi Jugran" userId="S::aarushij@buffalo.edu::cc511ac8-957d-4fa8-a7c1-9f9ed783130b" providerId="AD" clId="Web-{444A1B5E-E40C-9EBA-06FB-1330C079B5A7}" dt="2025-11-24T07:03:11.651" v="245" actId="14100"/>
          <ac:cxnSpMkLst>
            <pc:docMk/>
            <pc:sldMk cId="1372817760" sldId="258"/>
            <ac:cxnSpMk id="138" creationId="{7C023879-1830-F025-7A5C-58DBD1990558}"/>
          </ac:cxnSpMkLst>
        </pc:cxnChg>
        <pc:cxnChg chg="mod">
          <ac:chgData name="Aarushi Jugran" userId="S::aarushij@buffalo.edu::cc511ac8-957d-4fa8-a7c1-9f9ed783130b" providerId="AD" clId="Web-{444A1B5E-E40C-9EBA-06FB-1330C079B5A7}" dt="2025-11-24T07:19:57.766" v="345" actId="1076"/>
          <ac:cxnSpMkLst>
            <pc:docMk/>
            <pc:sldMk cId="1372817760" sldId="258"/>
            <ac:cxnSpMk id="140" creationId="{A591FFA5-45DB-DE66-0647-B4AC4A4304F3}"/>
          </ac:cxnSpMkLst>
        </pc:cxnChg>
        <pc:cxnChg chg="mod">
          <ac:chgData name="Aarushi Jugran" userId="S::aarushij@buffalo.edu::cc511ac8-957d-4fa8-a7c1-9f9ed783130b" providerId="AD" clId="Web-{444A1B5E-E40C-9EBA-06FB-1330C079B5A7}" dt="2025-11-24T07:04:02.090" v="249" actId="14100"/>
          <ac:cxnSpMkLst>
            <pc:docMk/>
            <pc:sldMk cId="1372817760" sldId="258"/>
            <ac:cxnSpMk id="141" creationId="{7B8939CE-87DD-F1F0-6B83-3000F0066291}"/>
          </ac:cxnSpMkLst>
        </pc:cxnChg>
        <pc:cxnChg chg="mod">
          <ac:chgData name="Aarushi Jugran" userId="S::aarushij@buffalo.edu::cc511ac8-957d-4fa8-a7c1-9f9ed783130b" providerId="AD" clId="Web-{444A1B5E-E40C-9EBA-06FB-1330C079B5A7}" dt="2025-11-24T07:08:17.035" v="272" actId="1076"/>
          <ac:cxnSpMkLst>
            <pc:docMk/>
            <pc:sldMk cId="1372817760" sldId="258"/>
            <ac:cxnSpMk id="143" creationId="{5560CE6A-BF36-E92E-B639-03514ADDD7B2}"/>
          </ac:cxnSpMkLst>
        </pc:cxnChg>
        <pc:cxnChg chg="mod">
          <ac:chgData name="Aarushi Jugran" userId="S::aarushij@buffalo.edu::cc511ac8-957d-4fa8-a7c1-9f9ed783130b" providerId="AD" clId="Web-{444A1B5E-E40C-9EBA-06FB-1330C079B5A7}" dt="2025-11-24T07:03:31.230" v="247" actId="14100"/>
          <ac:cxnSpMkLst>
            <pc:docMk/>
            <pc:sldMk cId="1372817760" sldId="258"/>
            <ac:cxnSpMk id="144" creationId="{E9BDE9F8-4F4C-3419-7A96-B863CC5B52C2}"/>
          </ac:cxnSpMkLst>
        </pc:cxnChg>
        <pc:cxnChg chg="mod">
          <ac:chgData name="Aarushi Jugran" userId="S::aarushij@buffalo.edu::cc511ac8-957d-4fa8-a7c1-9f9ed783130b" providerId="AD" clId="Web-{444A1B5E-E40C-9EBA-06FB-1330C079B5A7}" dt="2025-11-24T07:05:30.984" v="255" actId="14100"/>
          <ac:cxnSpMkLst>
            <pc:docMk/>
            <pc:sldMk cId="1372817760" sldId="258"/>
            <ac:cxnSpMk id="150" creationId="{3A573EE3-75F7-0775-2477-BCC1868BFA8D}"/>
          </ac:cxnSpMkLst>
        </pc:cxnChg>
      </pc:sldChg>
    </pc:docChg>
  </pc:docChgLst>
  <pc:docChgLst>
    <pc:chgData name="Avipsa Bhujabal" userId="S::avipsabh@buffalo.edu::9face2cf-1f95-4ea5-9572-b25f7ae8453f" providerId="AD" clId="Web-{7C91AE99-2BD0-0B40-4B8F-6F8A5C1159C9}"/>
    <pc:docChg chg="modSld sldOrd">
      <pc:chgData name="Avipsa Bhujabal" userId="S::avipsabh@buffalo.edu::9face2cf-1f95-4ea5-9572-b25f7ae8453f" providerId="AD" clId="Web-{7C91AE99-2BD0-0B40-4B8F-6F8A5C1159C9}" dt="2025-11-24T04:43:34.519" v="536" actId="1076"/>
      <pc:docMkLst>
        <pc:docMk/>
      </pc:docMkLst>
      <pc:sldChg chg="addSp delSp modSp ord">
        <pc:chgData name="Avipsa Bhujabal" userId="S::avipsabh@buffalo.edu::9face2cf-1f95-4ea5-9572-b25f7ae8453f" providerId="AD" clId="Web-{7C91AE99-2BD0-0B40-4B8F-6F8A5C1159C9}" dt="2025-11-24T04:43:34.519" v="536" actId="1076"/>
        <pc:sldMkLst>
          <pc:docMk/>
          <pc:sldMk cId="2860189238" sldId="257"/>
        </pc:sldMkLst>
        <pc:spChg chg="mod">
          <ac:chgData name="Avipsa Bhujabal" userId="S::avipsabh@buffalo.edu::9face2cf-1f95-4ea5-9572-b25f7ae8453f" providerId="AD" clId="Web-{7C91AE99-2BD0-0B40-4B8F-6F8A5C1159C9}" dt="2025-11-24T04:04:22.801" v="255" actId="20577"/>
          <ac:spMkLst>
            <pc:docMk/>
            <pc:sldMk cId="2860189238" sldId="257"/>
            <ac:spMk id="11" creationId="{6CC485F0-7442-924B-A2B4-16DCD837442F}"/>
          </ac:spMkLst>
        </pc:spChg>
        <pc:spChg chg="mod">
          <ac:chgData name="Avipsa Bhujabal" userId="S::avipsabh@buffalo.edu::9face2cf-1f95-4ea5-9572-b25f7ae8453f" providerId="AD" clId="Web-{7C91AE99-2BD0-0B40-4B8F-6F8A5C1159C9}" dt="2025-11-24T04:24:43.863" v="366" actId="20577"/>
          <ac:spMkLst>
            <pc:docMk/>
            <pc:sldMk cId="2860189238" sldId="257"/>
            <ac:spMk id="13" creationId="{5FBBC0B6-D787-D945-A995-B5D5A9D0A98B}"/>
          </ac:spMkLst>
        </pc:spChg>
        <pc:spChg chg="add del mod">
          <ac:chgData name="Avipsa Bhujabal" userId="S::avipsabh@buffalo.edu::9face2cf-1f95-4ea5-9572-b25f7ae8453f" providerId="AD" clId="Web-{7C91AE99-2BD0-0B40-4B8F-6F8A5C1159C9}" dt="2025-11-24T04:42:44.984" v="525" actId="20577"/>
          <ac:spMkLst>
            <pc:docMk/>
            <pc:sldMk cId="2860189238" sldId="257"/>
            <ac:spMk id="32" creationId="{97FE620B-B1B3-034A-B857-17EC491FCCA0}"/>
          </ac:spMkLst>
        </pc:spChg>
        <pc:spChg chg="mod">
          <ac:chgData name="Avipsa Bhujabal" userId="S::avipsabh@buffalo.edu::9face2cf-1f95-4ea5-9572-b25f7ae8453f" providerId="AD" clId="Web-{7C91AE99-2BD0-0B40-4B8F-6F8A5C1159C9}" dt="2025-11-24T04:41:19.340" v="490" actId="1076"/>
          <ac:spMkLst>
            <pc:docMk/>
            <pc:sldMk cId="2860189238" sldId="257"/>
            <ac:spMk id="38" creationId="{14CB0EA0-C5A2-F042-A35B-A8E785B470A6}"/>
          </ac:spMkLst>
        </pc:spChg>
        <pc:spChg chg="mod">
          <ac:chgData name="Avipsa Bhujabal" userId="S::avipsabh@buffalo.edu::9face2cf-1f95-4ea5-9572-b25f7ae8453f" providerId="AD" clId="Web-{7C91AE99-2BD0-0B40-4B8F-6F8A5C1159C9}" dt="2025-11-24T04:02:36.862" v="239" actId="20577"/>
          <ac:spMkLst>
            <pc:docMk/>
            <pc:sldMk cId="2860189238" sldId="257"/>
            <ac:spMk id="162" creationId="{122F9996-072B-864B-B6D4-4A5589C42C97}"/>
          </ac:spMkLst>
        </pc:spChg>
        <pc:cxnChg chg="mod">
          <ac:chgData name="Avipsa Bhujabal" userId="S::avipsabh@buffalo.edu::9face2cf-1f95-4ea5-9572-b25f7ae8453f" providerId="AD" clId="Web-{7C91AE99-2BD0-0B40-4B8F-6F8A5C1159C9}" dt="2025-11-24T04:23:55.159" v="364" actId="1076"/>
          <ac:cxnSpMkLst>
            <pc:docMk/>
            <pc:sldMk cId="2860189238" sldId="257"/>
            <ac:cxnSpMk id="12" creationId="{FA9CD980-CAA8-B247-B623-40A39BE5BEF8}"/>
          </ac:cxnSpMkLst>
        </pc:cxnChg>
        <pc:cxnChg chg="mod">
          <ac:chgData name="Avipsa Bhujabal" userId="S::avipsabh@buffalo.edu::9face2cf-1f95-4ea5-9572-b25f7ae8453f" providerId="AD" clId="Web-{7C91AE99-2BD0-0B40-4B8F-6F8A5C1159C9}" dt="2025-11-24T04:40:10.558" v="481" actId="1076"/>
          <ac:cxnSpMkLst>
            <pc:docMk/>
            <pc:sldMk cId="2860189238" sldId="257"/>
            <ac:cxnSpMk id="81" creationId="{01EF8704-8BB0-7146-93E1-EA97C4029BE3}"/>
          </ac:cxnSpMkLst>
        </pc:cxnChg>
      </pc:sldChg>
    </pc:docChg>
  </pc:docChgLst>
  <pc:docChgLst>
    <pc:chgData name="Avipsa Bhujabal" userId="S::avipsabh@buffalo.edu::9face2cf-1f95-4ea5-9572-b25f7ae8453f" providerId="AD" clId="Web-{A34B9076-1AB7-55F8-E99A-19958F26208F}"/>
    <pc:docChg chg="modSld">
      <pc:chgData name="Avipsa Bhujabal" userId="S::avipsabh@buffalo.edu::9face2cf-1f95-4ea5-9572-b25f7ae8453f" providerId="AD" clId="Web-{A34B9076-1AB7-55F8-E99A-19958F26208F}" dt="2025-11-25T16:55:34.648" v="351" actId="1076"/>
      <pc:docMkLst>
        <pc:docMk/>
      </pc:docMkLst>
      <pc:sldChg chg="addSp delSp modSp">
        <pc:chgData name="Avipsa Bhujabal" userId="S::avipsabh@buffalo.edu::9face2cf-1f95-4ea5-9572-b25f7ae8453f" providerId="AD" clId="Web-{A34B9076-1AB7-55F8-E99A-19958F26208F}" dt="2025-11-25T16:55:34.648" v="351" actId="1076"/>
        <pc:sldMkLst>
          <pc:docMk/>
          <pc:sldMk cId="2860189238" sldId="257"/>
        </pc:sldMkLst>
        <pc:spChg chg="mod">
          <ac:chgData name="Avipsa Bhujabal" userId="S::avipsabh@buffalo.edu::9face2cf-1f95-4ea5-9572-b25f7ae8453f" providerId="AD" clId="Web-{A34B9076-1AB7-55F8-E99A-19958F26208F}" dt="2025-11-25T16:39:13.232" v="205" actId="20577"/>
          <ac:spMkLst>
            <pc:docMk/>
            <pc:sldMk cId="2860189238" sldId="257"/>
            <ac:spMk id="11" creationId="{6CC485F0-7442-924B-A2B4-16DCD837442F}"/>
          </ac:spMkLst>
        </pc:spChg>
        <pc:spChg chg="mod">
          <ac:chgData name="Avipsa Bhujabal" userId="S::avipsabh@buffalo.edu::9face2cf-1f95-4ea5-9572-b25f7ae8453f" providerId="AD" clId="Web-{A34B9076-1AB7-55F8-E99A-19958F26208F}" dt="2025-11-25T16:39:34.717" v="209" actId="20577"/>
          <ac:spMkLst>
            <pc:docMk/>
            <pc:sldMk cId="2860189238" sldId="257"/>
            <ac:spMk id="13" creationId="{5FBBC0B6-D787-D945-A995-B5D5A9D0A98B}"/>
          </ac:spMkLst>
        </pc:spChg>
        <pc:spChg chg="del">
          <ac:chgData name="Avipsa Bhujabal" userId="S::avipsabh@buffalo.edu::9face2cf-1f95-4ea5-9572-b25f7ae8453f" providerId="AD" clId="Web-{A34B9076-1AB7-55F8-E99A-19958F26208F}" dt="2025-11-25T16:04:44.617" v="39"/>
          <ac:spMkLst>
            <pc:docMk/>
            <pc:sldMk cId="2860189238" sldId="257"/>
            <ac:spMk id="15" creationId="{D2D38290-E5F3-D246-A2F5-6C432990F86D}"/>
          </ac:spMkLst>
        </pc:spChg>
        <pc:spChg chg="add mod">
          <ac:chgData name="Avipsa Bhujabal" userId="S::avipsabh@buffalo.edu::9face2cf-1f95-4ea5-9572-b25f7ae8453f" providerId="AD" clId="Web-{A34B9076-1AB7-55F8-E99A-19958F26208F}" dt="2025-11-25T16:53:59.554" v="334" actId="1076"/>
          <ac:spMkLst>
            <pc:docMk/>
            <pc:sldMk cId="2860189238" sldId="257"/>
            <ac:spMk id="19" creationId="{2A0A82A1-3750-6771-289E-B8ABABA4962B}"/>
          </ac:spMkLst>
        </pc:spChg>
        <pc:spChg chg="add del mod">
          <ac:chgData name="Avipsa Bhujabal" userId="S::avipsabh@buffalo.edu::9face2cf-1f95-4ea5-9572-b25f7ae8453f" providerId="AD" clId="Web-{A34B9076-1AB7-55F8-E99A-19958F26208F}" dt="2025-11-25T16:48:42.849" v="300" actId="1076"/>
          <ac:spMkLst>
            <pc:docMk/>
            <pc:sldMk cId="2860189238" sldId="257"/>
            <ac:spMk id="21" creationId="{108CA964-7B29-9A5D-7427-DA1BDB575167}"/>
          </ac:spMkLst>
        </pc:spChg>
        <pc:spChg chg="add mod">
          <ac:chgData name="Avipsa Bhujabal" userId="S::avipsabh@buffalo.edu::9face2cf-1f95-4ea5-9572-b25f7ae8453f" providerId="AD" clId="Web-{A34B9076-1AB7-55F8-E99A-19958F26208F}" dt="2025-11-25T16:54:18.054" v="337" actId="1076"/>
          <ac:spMkLst>
            <pc:docMk/>
            <pc:sldMk cId="2860189238" sldId="257"/>
            <ac:spMk id="22" creationId="{E2A7690F-423B-B639-5CF5-D98AE04122E4}"/>
          </ac:spMkLst>
        </pc:spChg>
        <pc:spChg chg="add del">
          <ac:chgData name="Avipsa Bhujabal" userId="S::avipsabh@buffalo.edu::9face2cf-1f95-4ea5-9572-b25f7ae8453f" providerId="AD" clId="Web-{A34B9076-1AB7-55F8-E99A-19958F26208F}" dt="2025-11-25T16:46:32.442" v="280"/>
          <ac:spMkLst>
            <pc:docMk/>
            <pc:sldMk cId="2860189238" sldId="257"/>
            <ac:spMk id="24" creationId="{D2188B8C-0668-F4F3-8B2C-CC0362C02212}"/>
          </ac:spMkLst>
        </pc:spChg>
        <pc:spChg chg="add mod">
          <ac:chgData name="Avipsa Bhujabal" userId="S::avipsabh@buffalo.edu::9face2cf-1f95-4ea5-9572-b25f7ae8453f" providerId="AD" clId="Web-{A34B9076-1AB7-55F8-E99A-19958F26208F}" dt="2025-11-25T16:49:02.256" v="317" actId="20577"/>
          <ac:spMkLst>
            <pc:docMk/>
            <pc:sldMk cId="2860189238" sldId="257"/>
            <ac:spMk id="25" creationId="{756D9CAE-8E31-0942-D997-3061D9FB33B1}"/>
          </ac:spMkLst>
        </pc:spChg>
        <pc:spChg chg="add del">
          <ac:chgData name="Avipsa Bhujabal" userId="S::avipsabh@buffalo.edu::9face2cf-1f95-4ea5-9572-b25f7ae8453f" providerId="AD" clId="Web-{A34B9076-1AB7-55F8-E99A-19958F26208F}" dt="2025-11-25T16:52:36.819" v="319"/>
          <ac:spMkLst>
            <pc:docMk/>
            <pc:sldMk cId="2860189238" sldId="257"/>
            <ac:spMk id="27" creationId="{4531CAF7-A542-E52E-4872-E348DE564353}"/>
          </ac:spMkLst>
        </pc:spChg>
        <pc:spChg chg="add mod">
          <ac:chgData name="Avipsa Bhujabal" userId="S::avipsabh@buffalo.edu::9face2cf-1f95-4ea5-9572-b25f7ae8453f" providerId="AD" clId="Web-{A34B9076-1AB7-55F8-E99A-19958F26208F}" dt="2025-11-25T16:55:34.648" v="351" actId="1076"/>
          <ac:spMkLst>
            <pc:docMk/>
            <pc:sldMk cId="2860189238" sldId="257"/>
            <ac:spMk id="28" creationId="{6BEED34A-202C-0F99-384B-58D49D5F9630}"/>
          </ac:spMkLst>
        </pc:spChg>
        <pc:spChg chg="mod">
          <ac:chgData name="Avipsa Bhujabal" userId="S::avipsabh@buffalo.edu::9face2cf-1f95-4ea5-9572-b25f7ae8453f" providerId="AD" clId="Web-{A34B9076-1AB7-55F8-E99A-19958F26208F}" dt="2025-11-25T16:53:48.538" v="333" actId="1076"/>
          <ac:spMkLst>
            <pc:docMk/>
            <pc:sldMk cId="2860189238" sldId="257"/>
            <ac:spMk id="32" creationId="{97FE620B-B1B3-034A-B857-17EC491FCCA0}"/>
          </ac:spMkLst>
        </pc:spChg>
        <pc:spChg chg="mod">
          <ac:chgData name="Avipsa Bhujabal" userId="S::avipsabh@buffalo.edu::9face2cf-1f95-4ea5-9572-b25f7ae8453f" providerId="AD" clId="Web-{A34B9076-1AB7-55F8-E99A-19958F26208F}" dt="2025-11-25T16:23:09.286" v="123" actId="1076"/>
          <ac:spMkLst>
            <pc:docMk/>
            <pc:sldMk cId="2860189238" sldId="257"/>
            <ac:spMk id="38" creationId="{14CB0EA0-C5A2-F042-A35B-A8E785B470A6}"/>
          </ac:spMkLst>
        </pc:spChg>
        <pc:picChg chg="add mod">
          <ac:chgData name="Avipsa Bhujabal" userId="S::avipsabh@buffalo.edu::9face2cf-1f95-4ea5-9572-b25f7ae8453f" providerId="AD" clId="Web-{A34B9076-1AB7-55F8-E99A-19958F26208F}" dt="2025-11-25T16:40:01.124" v="213" actId="1076"/>
          <ac:picMkLst>
            <pc:docMk/>
            <pc:sldMk cId="2860189238" sldId="257"/>
            <ac:picMk id="2" creationId="{4DAA9314-D533-BEA3-92F7-2B4D143B75B6}"/>
          </ac:picMkLst>
        </pc:picChg>
        <pc:picChg chg="add mod">
          <ac:chgData name="Avipsa Bhujabal" userId="S::avipsabh@buffalo.edu::9face2cf-1f95-4ea5-9572-b25f7ae8453f" providerId="AD" clId="Web-{A34B9076-1AB7-55F8-E99A-19958F26208F}" dt="2025-11-25T16:47:55.833" v="293" actId="1076"/>
          <ac:picMkLst>
            <pc:docMk/>
            <pc:sldMk cId="2860189238" sldId="257"/>
            <ac:picMk id="4" creationId="{454923DE-ECB1-4A37-E057-7E96987FE629}"/>
          </ac:picMkLst>
        </pc:picChg>
        <pc:picChg chg="add del mod modCrop">
          <ac:chgData name="Avipsa Bhujabal" userId="S::avipsabh@buffalo.edu::9face2cf-1f95-4ea5-9572-b25f7ae8453f" providerId="AD" clId="Web-{A34B9076-1AB7-55F8-E99A-19958F26208F}" dt="2025-11-25T16:24:06.772" v="129"/>
          <ac:picMkLst>
            <pc:docMk/>
            <pc:sldMk cId="2860189238" sldId="257"/>
            <ac:picMk id="6" creationId="{15D1F170-B393-5B6A-3BFB-F14CDD87BBBF}"/>
          </ac:picMkLst>
        </pc:picChg>
        <pc:picChg chg="del">
          <ac:chgData name="Avipsa Bhujabal" userId="S::avipsabh@buffalo.edu::9face2cf-1f95-4ea5-9572-b25f7ae8453f" providerId="AD" clId="Web-{A34B9076-1AB7-55F8-E99A-19958F26208F}" dt="2025-11-25T16:04:34.210" v="38"/>
          <ac:picMkLst>
            <pc:docMk/>
            <pc:sldMk cId="2860189238" sldId="257"/>
            <ac:picMk id="8" creationId="{7565D6EE-3128-1CE8-AE28-C202B97CF9AA}"/>
          </ac:picMkLst>
        </pc:picChg>
        <pc:picChg chg="del">
          <ac:chgData name="Avipsa Bhujabal" userId="S::avipsabh@buffalo.edu::9face2cf-1f95-4ea5-9572-b25f7ae8453f" providerId="AD" clId="Web-{A34B9076-1AB7-55F8-E99A-19958F26208F}" dt="2025-11-25T16:04:28.257" v="37"/>
          <ac:picMkLst>
            <pc:docMk/>
            <pc:sldMk cId="2860189238" sldId="257"/>
            <ac:picMk id="9" creationId="{5F11A42A-AE1F-C7C3-42D8-31C052391972}"/>
          </ac:picMkLst>
        </pc:picChg>
        <pc:picChg chg="add del mod">
          <ac:chgData name="Avipsa Bhujabal" userId="S::avipsabh@buffalo.edu::9face2cf-1f95-4ea5-9572-b25f7ae8453f" providerId="AD" clId="Web-{A34B9076-1AB7-55F8-E99A-19958F26208F}" dt="2025-11-25T16:07:24.543" v="58"/>
          <ac:picMkLst>
            <pc:docMk/>
            <pc:sldMk cId="2860189238" sldId="257"/>
            <ac:picMk id="10" creationId="{2C08E990-20EA-9469-2D0D-A2F930AF5A6F}"/>
          </ac:picMkLst>
        </pc:picChg>
        <pc:picChg chg="add mod">
          <ac:chgData name="Avipsa Bhujabal" userId="S::avipsabh@buffalo.edu::9face2cf-1f95-4ea5-9572-b25f7ae8453f" providerId="AD" clId="Web-{A34B9076-1AB7-55F8-E99A-19958F26208F}" dt="2025-11-25T16:54:05.382" v="335" actId="1076"/>
          <ac:picMkLst>
            <pc:docMk/>
            <pc:sldMk cId="2860189238" sldId="257"/>
            <ac:picMk id="14" creationId="{655204C3-5F58-5837-ED95-ED690FB08F3B}"/>
          </ac:picMkLst>
        </pc:picChg>
        <pc:picChg chg="add mod">
          <ac:chgData name="Avipsa Bhujabal" userId="S::avipsabh@buffalo.edu::9face2cf-1f95-4ea5-9572-b25f7ae8453f" providerId="AD" clId="Web-{A34B9076-1AB7-55F8-E99A-19958F26208F}" dt="2025-11-25T16:48:01.583" v="294" actId="1076"/>
          <ac:picMkLst>
            <pc:docMk/>
            <pc:sldMk cId="2860189238" sldId="257"/>
            <ac:picMk id="17" creationId="{065D1415-0D5F-F7DA-6375-83F9F18FEA33}"/>
          </ac:picMkLst>
        </pc:picChg>
        <pc:picChg chg="add mod">
          <ac:chgData name="Avipsa Bhujabal" userId="S::avipsabh@buffalo.edu::9face2cf-1f95-4ea5-9572-b25f7ae8453f" providerId="AD" clId="Web-{A34B9076-1AB7-55F8-E99A-19958F26208F}" dt="2025-11-25T16:48:08.146" v="295" actId="1076"/>
          <ac:picMkLst>
            <pc:docMk/>
            <pc:sldMk cId="2860189238" sldId="257"/>
            <ac:picMk id="18" creationId="{C554529A-80D2-AC25-4C4E-D9CC609C94C0}"/>
          </ac:picMkLst>
        </pc:picChg>
        <pc:picChg chg="del">
          <ac:chgData name="Avipsa Bhujabal" userId="S::avipsabh@buffalo.edu::9face2cf-1f95-4ea5-9572-b25f7ae8453f" providerId="AD" clId="Web-{A34B9076-1AB7-55F8-E99A-19958F26208F}" dt="2025-11-25T16:04:52.492" v="40"/>
          <ac:picMkLst>
            <pc:docMk/>
            <pc:sldMk cId="2860189238" sldId="257"/>
            <ac:picMk id="86" creationId="{9C6D9630-C16D-A7B3-1C87-426CCD4FE400}"/>
          </ac:picMkLst>
        </pc:picChg>
        <pc:picChg chg="del">
          <ac:chgData name="Avipsa Bhujabal" userId="S::avipsabh@buffalo.edu::9face2cf-1f95-4ea5-9572-b25f7ae8453f" providerId="AD" clId="Web-{A34B9076-1AB7-55F8-E99A-19958F26208F}" dt="2025-11-25T16:04:54.367" v="41"/>
          <ac:picMkLst>
            <pc:docMk/>
            <pc:sldMk cId="2860189238" sldId="257"/>
            <ac:picMk id="87" creationId="{346D165C-3D72-7D60-6762-54154D7B21B8}"/>
          </ac:picMkLst>
        </pc:picChg>
        <pc:cxnChg chg="del">
          <ac:chgData name="Avipsa Bhujabal" userId="S::avipsabh@buffalo.edu::9face2cf-1f95-4ea5-9572-b25f7ae8453f" providerId="AD" clId="Web-{A34B9076-1AB7-55F8-E99A-19958F26208F}" dt="2025-11-25T16:35:50.934" v="163"/>
          <ac:cxnSpMkLst>
            <pc:docMk/>
            <pc:sldMk cId="2860189238" sldId="257"/>
            <ac:cxnSpMk id="20" creationId="{AE917C2D-15AC-F845-B65F-CC75955CE3F5}"/>
          </ac:cxnSpMkLst>
        </pc:cxnChg>
        <pc:cxnChg chg="del">
          <ac:chgData name="Avipsa Bhujabal" userId="S::avipsabh@buffalo.edu::9face2cf-1f95-4ea5-9572-b25f7ae8453f" providerId="AD" clId="Web-{A34B9076-1AB7-55F8-E99A-19958F26208F}" dt="2025-11-25T16:20:01.705" v="99"/>
          <ac:cxnSpMkLst>
            <pc:docMk/>
            <pc:sldMk cId="2860189238" sldId="257"/>
            <ac:cxnSpMk id="23" creationId="{DA7784D9-159A-4347-AF9A-CC5C29A31A7E}"/>
          </ac:cxnSpMkLst>
        </pc:cxnChg>
        <pc:cxnChg chg="del">
          <ac:chgData name="Avipsa Bhujabal" userId="S::avipsabh@buffalo.edu::9face2cf-1f95-4ea5-9572-b25f7ae8453f" providerId="AD" clId="Web-{A34B9076-1AB7-55F8-E99A-19958F26208F}" dt="2025-11-25T16:19:54.174" v="95"/>
          <ac:cxnSpMkLst>
            <pc:docMk/>
            <pc:sldMk cId="2860189238" sldId="257"/>
            <ac:cxnSpMk id="26" creationId="{03EBD820-D067-C342-8194-2D4A88DE18AF}"/>
          </ac:cxnSpMkLst>
        </pc:cxnChg>
        <pc:cxnChg chg="del">
          <ac:chgData name="Avipsa Bhujabal" userId="S::avipsabh@buffalo.edu::9face2cf-1f95-4ea5-9572-b25f7ae8453f" providerId="AD" clId="Web-{A34B9076-1AB7-55F8-E99A-19958F26208F}" dt="2025-11-25T16:19:57.533" v="96"/>
          <ac:cxnSpMkLst>
            <pc:docMk/>
            <pc:sldMk cId="2860189238" sldId="257"/>
            <ac:cxnSpMk id="31" creationId="{1C281BA3-3FCE-C942-8997-82FE52D1E5B3}"/>
          </ac:cxnSpMkLst>
        </pc:cxnChg>
        <pc:cxnChg chg="del">
          <ac:chgData name="Avipsa Bhujabal" userId="S::avipsabh@buffalo.edu::9face2cf-1f95-4ea5-9572-b25f7ae8453f" providerId="AD" clId="Web-{A34B9076-1AB7-55F8-E99A-19958F26208F}" dt="2025-11-25T16:19:54.174" v="94"/>
          <ac:cxnSpMkLst>
            <pc:docMk/>
            <pc:sldMk cId="2860189238" sldId="257"/>
            <ac:cxnSpMk id="39" creationId="{EBEF37B1-D346-FE49-ADBC-6DE02CF17A8D}"/>
          </ac:cxnSpMkLst>
        </pc:cxnChg>
        <pc:cxnChg chg="del mod">
          <ac:chgData name="Avipsa Bhujabal" userId="S::avipsabh@buffalo.edu::9face2cf-1f95-4ea5-9572-b25f7ae8453f" providerId="AD" clId="Web-{A34B9076-1AB7-55F8-E99A-19958F26208F}" dt="2025-11-25T16:19:54.174" v="93"/>
          <ac:cxnSpMkLst>
            <pc:docMk/>
            <pc:sldMk cId="2860189238" sldId="257"/>
            <ac:cxnSpMk id="78" creationId="{38D91B9C-21D9-FE49-A0AE-4490F716906C}"/>
          </ac:cxnSpMkLst>
        </pc:cxnChg>
        <pc:cxnChg chg="mod">
          <ac:chgData name="Avipsa Bhujabal" userId="S::avipsabh@buffalo.edu::9face2cf-1f95-4ea5-9572-b25f7ae8453f" providerId="AD" clId="Web-{A34B9076-1AB7-55F8-E99A-19958F26208F}" dt="2025-11-25T16:39:55.796" v="212" actId="1076"/>
          <ac:cxnSpMkLst>
            <pc:docMk/>
            <pc:sldMk cId="2860189238" sldId="257"/>
            <ac:cxnSpMk id="81" creationId="{01EF8704-8BB0-7146-93E1-EA97C4029BE3}"/>
          </ac:cxnSpMkLst>
        </pc:cxnChg>
        <pc:cxnChg chg="del">
          <ac:chgData name="Avipsa Bhujabal" userId="S::avipsabh@buffalo.edu::9face2cf-1f95-4ea5-9572-b25f7ae8453f" providerId="AD" clId="Web-{A34B9076-1AB7-55F8-E99A-19958F26208F}" dt="2025-11-25T16:19:57.533" v="97"/>
          <ac:cxnSpMkLst>
            <pc:docMk/>
            <pc:sldMk cId="2860189238" sldId="257"/>
            <ac:cxnSpMk id="82" creationId="{F47800FD-F2FD-224C-9194-884C5553719F}"/>
          </ac:cxnSpMkLst>
        </pc:cxnChg>
        <pc:cxnChg chg="del">
          <ac:chgData name="Avipsa Bhujabal" userId="S::avipsabh@buffalo.edu::9face2cf-1f95-4ea5-9572-b25f7ae8453f" providerId="AD" clId="Web-{A34B9076-1AB7-55F8-E99A-19958F26208F}" dt="2025-11-25T16:19:57.533" v="98"/>
          <ac:cxnSpMkLst>
            <pc:docMk/>
            <pc:sldMk cId="2860189238" sldId="257"/>
            <ac:cxnSpMk id="159" creationId="{389BB176-3399-FE49-A4FB-A181BD6533DC}"/>
          </ac:cxnSpMkLst>
        </pc:cxnChg>
      </pc:sldChg>
    </pc:docChg>
  </pc:docChgLst>
  <pc:docChgLst>
    <pc:chgData name="Aarushi Jugran" userId="S::aarushij@buffalo.edu::cc511ac8-957d-4fa8-a7c1-9f9ed783130b" providerId="AD" clId="Web-{049C29C9-A6BD-89FB-6F2B-1D63EB935435}"/>
    <pc:docChg chg="modSld">
      <pc:chgData name="Aarushi Jugran" userId="S::aarushij@buffalo.edu::cc511ac8-957d-4fa8-a7c1-9f9ed783130b" providerId="AD" clId="Web-{049C29C9-A6BD-89FB-6F2B-1D63EB935435}" dt="2025-11-25T02:22:45.318" v="186"/>
      <pc:docMkLst>
        <pc:docMk/>
      </pc:docMkLst>
      <pc:sldChg chg="addSp delSp modSp">
        <pc:chgData name="Aarushi Jugran" userId="S::aarushij@buffalo.edu::cc511ac8-957d-4fa8-a7c1-9f9ed783130b" providerId="AD" clId="Web-{049C29C9-A6BD-89FB-6F2B-1D63EB935435}" dt="2025-11-25T02:22:45.318" v="186"/>
        <pc:sldMkLst>
          <pc:docMk/>
          <pc:sldMk cId="1372817760" sldId="258"/>
        </pc:sldMkLst>
        <pc:spChg chg="add mod">
          <ac:chgData name="Aarushi Jugran" userId="S::aarushij@buffalo.edu::cc511ac8-957d-4fa8-a7c1-9f9ed783130b" providerId="AD" clId="Web-{049C29C9-A6BD-89FB-6F2B-1D63EB935435}" dt="2025-11-25T02:20:51.484" v="172" actId="1076"/>
          <ac:spMkLst>
            <pc:docMk/>
            <pc:sldMk cId="1372817760" sldId="258"/>
            <ac:spMk id="2" creationId="{3F0F6498-0C93-9FF3-683A-BABD7AC9B1D7}"/>
          </ac:spMkLst>
        </pc:spChg>
        <pc:spChg chg="mod">
          <ac:chgData name="Aarushi Jugran" userId="S::aarushij@buffalo.edu::cc511ac8-957d-4fa8-a7c1-9f9ed783130b" providerId="AD" clId="Web-{049C29C9-A6BD-89FB-6F2B-1D63EB935435}" dt="2025-11-25T01:06:54.598" v="29" actId="1076"/>
          <ac:spMkLst>
            <pc:docMk/>
            <pc:sldMk cId="1372817760" sldId="258"/>
            <ac:spMk id="3" creationId="{2B576548-18B9-7B47-0DF5-9D428C51A9DA}"/>
          </ac:spMkLst>
        </pc:spChg>
        <pc:spChg chg="mod">
          <ac:chgData name="Aarushi Jugran" userId="S::aarushij@buffalo.edu::cc511ac8-957d-4fa8-a7c1-9f9ed783130b" providerId="AD" clId="Web-{049C29C9-A6BD-89FB-6F2B-1D63EB935435}" dt="2025-11-25T02:21:34.924" v="179" actId="1076"/>
          <ac:spMkLst>
            <pc:docMk/>
            <pc:sldMk cId="1372817760" sldId="258"/>
            <ac:spMk id="6" creationId="{EACFFBE7-F94A-D64C-A465-6294EF60D731}"/>
          </ac:spMkLst>
        </pc:spChg>
        <pc:spChg chg="del mod">
          <ac:chgData name="Aarushi Jugran" userId="S::aarushij@buffalo.edu::cc511ac8-957d-4fa8-a7c1-9f9ed783130b" providerId="AD" clId="Web-{049C29C9-A6BD-89FB-6F2B-1D63EB935435}" dt="2025-11-25T01:05:50.472" v="20"/>
          <ac:spMkLst>
            <pc:docMk/>
            <pc:sldMk cId="1372817760" sldId="258"/>
            <ac:spMk id="8" creationId="{7E4A1D8D-DEEC-4A70-793D-D531988EC4C4}"/>
          </ac:spMkLst>
        </pc:spChg>
        <pc:spChg chg="mod">
          <ac:chgData name="Aarushi Jugran" userId="S::aarushij@buffalo.edu::cc511ac8-957d-4fa8-a7c1-9f9ed783130b" providerId="AD" clId="Web-{049C29C9-A6BD-89FB-6F2B-1D63EB935435}" dt="2025-11-25T01:38:16.291" v="146" actId="1076"/>
          <ac:spMkLst>
            <pc:docMk/>
            <pc:sldMk cId="1372817760" sldId="258"/>
            <ac:spMk id="139" creationId="{2C340658-DC82-0854-BD57-DCF984A4F46A}"/>
          </ac:spMkLst>
        </pc:spChg>
        <pc:spChg chg="mod">
          <ac:chgData name="Aarushi Jugran" userId="S::aarushij@buffalo.edu::cc511ac8-957d-4fa8-a7c1-9f9ed783130b" providerId="AD" clId="Web-{049C29C9-A6BD-89FB-6F2B-1D63EB935435}" dt="2025-11-25T01:38:22.478" v="148" actId="1076"/>
          <ac:spMkLst>
            <pc:docMk/>
            <pc:sldMk cId="1372817760" sldId="258"/>
            <ac:spMk id="145" creationId="{A5837C2C-C394-CD8B-F1E7-D8E4C3EA0EA7}"/>
          </ac:spMkLst>
        </pc:spChg>
        <pc:picChg chg="del mod">
          <ac:chgData name="Aarushi Jugran" userId="S::aarushij@buffalo.edu::cc511ac8-957d-4fa8-a7c1-9f9ed783130b" providerId="AD" clId="Web-{049C29C9-A6BD-89FB-6F2B-1D63EB935435}" dt="2025-11-25T01:05:13.472" v="13"/>
          <ac:picMkLst>
            <pc:docMk/>
            <pc:sldMk cId="1372817760" sldId="258"/>
            <ac:picMk id="2" creationId="{B47C3BAF-9A11-86BD-AFA7-BC2F3CF8733E}"/>
          </ac:picMkLst>
        </pc:picChg>
        <pc:picChg chg="mod">
          <ac:chgData name="Aarushi Jugran" userId="S::aarushij@buffalo.edu::cc511ac8-957d-4fa8-a7c1-9f9ed783130b" providerId="AD" clId="Web-{049C29C9-A6BD-89FB-6F2B-1D63EB935435}" dt="2025-11-25T01:37:52.649" v="144" actId="1076"/>
          <ac:picMkLst>
            <pc:docMk/>
            <pc:sldMk cId="1372817760" sldId="258"/>
            <ac:picMk id="5" creationId="{6FA99E68-813E-3A47-6F50-4C19B14CF638}"/>
          </ac:picMkLst>
        </pc:picChg>
        <pc:picChg chg="mod">
          <ac:chgData name="Aarushi Jugran" userId="S::aarushij@buffalo.edu::cc511ac8-957d-4fa8-a7c1-9f9ed783130b" providerId="AD" clId="Web-{049C29C9-A6BD-89FB-6F2B-1D63EB935435}" dt="2025-11-25T01:38:36.947" v="150" actId="14100"/>
          <ac:picMkLst>
            <pc:docMk/>
            <pc:sldMk cId="1372817760" sldId="258"/>
            <ac:picMk id="7" creationId="{F0E19655-16EB-983E-F9ED-DA64356D6E65}"/>
          </ac:picMkLst>
        </pc:picChg>
        <pc:picChg chg="add mod modCrop">
          <ac:chgData name="Aarushi Jugran" userId="S::aarushij@buffalo.edu::cc511ac8-957d-4fa8-a7c1-9f9ed783130b" providerId="AD" clId="Web-{049C29C9-A6BD-89FB-6F2B-1D63EB935435}" dt="2025-11-25T02:22:45.318" v="186"/>
          <ac:picMkLst>
            <pc:docMk/>
            <pc:sldMk cId="1372817760" sldId="258"/>
            <ac:picMk id="8" creationId="{B131F1B4-F96F-FFBE-9FE3-02D1021C4831}"/>
          </ac:picMkLst>
        </pc:picChg>
        <pc:picChg chg="mod">
          <ac:chgData name="Aarushi Jugran" userId="S::aarushij@buffalo.edu::cc511ac8-957d-4fa8-a7c1-9f9ed783130b" providerId="AD" clId="Web-{049C29C9-A6BD-89FB-6F2B-1D63EB935435}" dt="2025-11-25T01:38:17.931" v="147" actId="1076"/>
          <ac:picMkLst>
            <pc:docMk/>
            <pc:sldMk cId="1372817760" sldId="258"/>
            <ac:picMk id="9" creationId="{3DA9DA8F-E91A-5C46-F0BE-3271D8E216B8}"/>
          </ac:picMkLst>
        </pc:picChg>
        <pc:picChg chg="add mod modCrop">
          <ac:chgData name="Aarushi Jugran" userId="S::aarushij@buffalo.edu::cc511ac8-957d-4fa8-a7c1-9f9ed783130b" providerId="AD" clId="Web-{049C29C9-A6BD-89FB-6F2B-1D63EB935435}" dt="2025-11-25T02:20:06.888" v="169" actId="1076"/>
          <ac:picMkLst>
            <pc:docMk/>
            <pc:sldMk cId="1372817760" sldId="258"/>
            <ac:picMk id="10" creationId="{6A678C66-C146-1EB3-2F2D-68A3E002CEF2}"/>
          </ac:picMkLst>
        </pc:picChg>
        <pc:picChg chg="add del mod modCrop">
          <ac:chgData name="Aarushi Jugran" userId="S::aarushij@buffalo.edu::cc511ac8-957d-4fa8-a7c1-9f9ed783130b" providerId="AD" clId="Web-{049C29C9-A6BD-89FB-6F2B-1D63EB935435}" dt="2025-11-25T01:40:45.448" v="154"/>
          <ac:picMkLst>
            <pc:docMk/>
            <pc:sldMk cId="1372817760" sldId="258"/>
            <ac:picMk id="12" creationId="{A59DC604-429B-2B1D-322C-BE13516ADC7F}"/>
          </ac:picMkLst>
        </pc:picChg>
        <pc:picChg chg="del">
          <ac:chgData name="Aarushi Jugran" userId="S::aarushij@buffalo.edu::cc511ac8-957d-4fa8-a7c1-9f9ed783130b" providerId="AD" clId="Web-{049C29C9-A6BD-89FB-6F2B-1D63EB935435}" dt="2025-11-25T01:02:09.892" v="0"/>
          <ac:picMkLst>
            <pc:docMk/>
            <pc:sldMk cId="1372817760" sldId="258"/>
            <ac:picMk id="156" creationId="{9F556256-EEDB-5C4B-B891-3FB980A3CB28}"/>
          </ac:picMkLst>
        </pc:picChg>
        <pc:cxnChg chg="mod">
          <ac:chgData name="Aarushi Jugran" userId="S::aarushij@buffalo.edu::cc511ac8-957d-4fa8-a7c1-9f9ed783130b" providerId="AD" clId="Web-{049C29C9-A6BD-89FB-6F2B-1D63EB935435}" dt="2025-11-25T02:20:32.483" v="171" actId="1076"/>
          <ac:cxnSpMkLst>
            <pc:docMk/>
            <pc:sldMk cId="1372817760" sldId="258"/>
            <ac:cxnSpMk id="140" creationId="{A591FFA5-45DB-DE66-0647-B4AC4A4304F3}"/>
          </ac:cxnSpMkLst>
        </pc:cxnChg>
        <pc:cxnChg chg="mod">
          <ac:chgData name="Aarushi Jugran" userId="S::aarushij@buffalo.edu::cc511ac8-957d-4fa8-a7c1-9f9ed783130b" providerId="AD" clId="Web-{049C29C9-A6BD-89FB-6F2B-1D63EB935435}" dt="2025-11-25T01:36:18.296" v="134" actId="14100"/>
          <ac:cxnSpMkLst>
            <pc:docMk/>
            <pc:sldMk cId="1372817760" sldId="258"/>
            <ac:cxnSpMk id="141" creationId="{7B8939CE-87DD-F1F0-6B83-3000F0066291}"/>
          </ac:cxnSpMkLst>
        </pc:cxnChg>
        <pc:cxnChg chg="mod">
          <ac:chgData name="Aarushi Jugran" userId="S::aarushij@buffalo.edu::cc511ac8-957d-4fa8-a7c1-9f9ed783130b" providerId="AD" clId="Web-{049C29C9-A6BD-89FB-6F2B-1D63EB935435}" dt="2025-11-25T01:36:28.297" v="135" actId="14100"/>
          <ac:cxnSpMkLst>
            <pc:docMk/>
            <pc:sldMk cId="1372817760" sldId="258"/>
            <ac:cxnSpMk id="143" creationId="{5560CE6A-BF36-E92E-B639-03514ADDD7B2}"/>
          </ac:cxnSpMkLst>
        </pc:cxnChg>
        <pc:cxnChg chg="mod">
          <ac:chgData name="Aarushi Jugran" userId="S::aarushij@buffalo.edu::cc511ac8-957d-4fa8-a7c1-9f9ed783130b" providerId="AD" clId="Web-{049C29C9-A6BD-89FB-6F2B-1D63EB935435}" dt="2025-11-25T01:37:33.101" v="142" actId="1076"/>
          <ac:cxnSpMkLst>
            <pc:docMk/>
            <pc:sldMk cId="1372817760" sldId="258"/>
            <ac:cxnSpMk id="144" creationId="{E9BDE9F8-4F4C-3419-7A96-B863CC5B52C2}"/>
          </ac:cxnSpMkLst>
        </pc:cxnChg>
        <pc:cxnChg chg="mod">
          <ac:chgData name="Aarushi Jugran" userId="S::aarushij@buffalo.edu::cc511ac8-957d-4fa8-a7c1-9f9ed783130b" providerId="AD" clId="Web-{049C29C9-A6BD-89FB-6F2B-1D63EB935435}" dt="2025-11-25T02:19:51.996" v="168" actId="14100"/>
          <ac:cxnSpMkLst>
            <pc:docMk/>
            <pc:sldMk cId="1372817760" sldId="258"/>
            <ac:cxnSpMk id="150" creationId="{3A573EE3-75F7-0775-2477-BCC1868BFA8D}"/>
          </ac:cxnSpMkLst>
        </pc:cxnChg>
        <pc:cxnChg chg="del">
          <ac:chgData name="Aarushi Jugran" userId="S::aarushij@buffalo.edu::cc511ac8-957d-4fa8-a7c1-9f9ed783130b" providerId="AD" clId="Web-{049C29C9-A6BD-89FB-6F2B-1D63EB935435}" dt="2025-11-25T01:36:42.454" v="137"/>
          <ac:cxnSpMkLst>
            <pc:docMk/>
            <pc:sldMk cId="1372817760" sldId="258"/>
            <ac:cxnSpMk id="151" creationId="{462D98CE-CF6C-C5F5-EDD8-46CA445B4CA5}"/>
          </ac:cxnSpMkLst>
        </pc:cxnChg>
      </pc:sldChg>
    </pc:docChg>
  </pc:docChgLst>
  <pc:docChgLst>
    <pc:chgData name="Aarushi Jugran" userId="S::aarushij@buffalo.edu::cc511ac8-957d-4fa8-a7c1-9f9ed783130b" providerId="AD" clId="Web-{AE928B98-093B-B215-BB4E-2644AA90F8CA}"/>
    <pc:docChg chg="modSld">
      <pc:chgData name="Aarushi Jugran" userId="S::aarushij@buffalo.edu::cc511ac8-957d-4fa8-a7c1-9f9ed783130b" providerId="AD" clId="Web-{AE928B98-093B-B215-BB4E-2644AA90F8CA}" dt="2025-11-26T01:37:25.102" v="11" actId="1076"/>
      <pc:docMkLst>
        <pc:docMk/>
      </pc:docMkLst>
      <pc:sldChg chg="delSp modSp">
        <pc:chgData name="Aarushi Jugran" userId="S::aarushij@buffalo.edu::cc511ac8-957d-4fa8-a7c1-9f9ed783130b" providerId="AD" clId="Web-{AE928B98-093B-B215-BB4E-2644AA90F8CA}" dt="2025-11-26T01:37:25.102" v="11" actId="1076"/>
        <pc:sldMkLst>
          <pc:docMk/>
          <pc:sldMk cId="4096880257" sldId="265"/>
        </pc:sldMkLst>
        <pc:spChg chg="mod">
          <ac:chgData name="Aarushi Jugran" userId="S::aarushij@buffalo.edu::cc511ac8-957d-4fa8-a7c1-9f9ed783130b" providerId="AD" clId="Web-{AE928B98-093B-B215-BB4E-2644AA90F8CA}" dt="2025-11-26T01:35:32.302" v="4" actId="20577"/>
          <ac:spMkLst>
            <pc:docMk/>
            <pc:sldMk cId="4096880257" sldId="265"/>
            <ac:spMk id="6" creationId="{7C0A5BE5-0B12-B763-BBA8-0EE2DF36D004}"/>
          </ac:spMkLst>
        </pc:spChg>
        <pc:spChg chg="mod">
          <ac:chgData name="Aarushi Jugran" userId="S::aarushij@buffalo.edu::cc511ac8-957d-4fa8-a7c1-9f9ed783130b" providerId="AD" clId="Web-{AE928B98-093B-B215-BB4E-2644AA90F8CA}" dt="2025-11-26T01:35:04.488" v="2" actId="20577"/>
          <ac:spMkLst>
            <pc:docMk/>
            <pc:sldMk cId="4096880257" sldId="265"/>
            <ac:spMk id="11" creationId="{0C62D3D2-6E51-78E5-B6C9-4CAAA4211780}"/>
          </ac:spMkLst>
        </pc:spChg>
        <pc:spChg chg="mod">
          <ac:chgData name="Aarushi Jugran" userId="S::aarushij@buffalo.edu::cc511ac8-957d-4fa8-a7c1-9f9ed783130b" providerId="AD" clId="Web-{AE928B98-093B-B215-BB4E-2644AA90F8CA}" dt="2025-11-26T01:34:12.783" v="1" actId="1076"/>
          <ac:spMkLst>
            <pc:docMk/>
            <pc:sldMk cId="4096880257" sldId="265"/>
            <ac:spMk id="34" creationId="{3DEBEA35-2AB2-74AC-5CB2-06E5CF34C184}"/>
          </ac:spMkLst>
        </pc:spChg>
        <pc:spChg chg="mod">
          <ac:chgData name="Aarushi Jugran" userId="S::aarushij@buffalo.edu::cc511ac8-957d-4fa8-a7c1-9f9ed783130b" providerId="AD" clId="Web-{AE928B98-093B-B215-BB4E-2644AA90F8CA}" dt="2025-11-26T01:35:55.224" v="7" actId="20577"/>
          <ac:spMkLst>
            <pc:docMk/>
            <pc:sldMk cId="4096880257" sldId="265"/>
            <ac:spMk id="135" creationId="{6BD5E37C-28E4-6BB0-2E15-41897987B213}"/>
          </ac:spMkLst>
        </pc:spChg>
        <pc:spChg chg="mod">
          <ac:chgData name="Aarushi Jugran" userId="S::aarushij@buffalo.edu::cc511ac8-957d-4fa8-a7c1-9f9ed783130b" providerId="AD" clId="Web-{AE928B98-093B-B215-BB4E-2644AA90F8CA}" dt="2025-11-26T01:35:15.723" v="3" actId="20577"/>
          <ac:spMkLst>
            <pc:docMk/>
            <pc:sldMk cId="4096880257" sldId="265"/>
            <ac:spMk id="147" creationId="{81FB74F0-CDEA-D597-71D2-3DB787699B91}"/>
          </ac:spMkLst>
        </pc:spChg>
        <pc:picChg chg="mod">
          <ac:chgData name="Aarushi Jugran" userId="S::aarushij@buffalo.edu::cc511ac8-957d-4fa8-a7c1-9f9ed783130b" providerId="AD" clId="Web-{AE928B98-093B-B215-BB4E-2644AA90F8CA}" dt="2025-11-26T01:37:25.102" v="11" actId="1076"/>
          <ac:picMkLst>
            <pc:docMk/>
            <pc:sldMk cId="4096880257" sldId="265"/>
            <ac:picMk id="25" creationId="{598A5CC1-733D-56B2-7949-78A4600F0FDE}"/>
          </ac:picMkLst>
        </pc:picChg>
        <pc:picChg chg="mod">
          <ac:chgData name="Aarushi Jugran" userId="S::aarushij@buffalo.edu::cc511ac8-957d-4fa8-a7c1-9f9ed783130b" providerId="AD" clId="Web-{AE928B98-093B-B215-BB4E-2644AA90F8CA}" dt="2025-11-26T01:36:57.945" v="10" actId="1076"/>
          <ac:picMkLst>
            <pc:docMk/>
            <pc:sldMk cId="4096880257" sldId="265"/>
            <ac:picMk id="30" creationId="{54FC59B3-4AE2-5BA9-7FC2-B3F2750BF32C}"/>
          </ac:picMkLst>
        </pc:picChg>
        <pc:cxnChg chg="del">
          <ac:chgData name="Aarushi Jugran" userId="S::aarushij@buffalo.edu::cc511ac8-957d-4fa8-a7c1-9f9ed783130b" providerId="AD" clId="Web-{AE928B98-093B-B215-BB4E-2644AA90F8CA}" dt="2025-11-26T01:33:43.063" v="0"/>
          <ac:cxnSpMkLst>
            <pc:docMk/>
            <pc:sldMk cId="4096880257" sldId="265"/>
            <ac:cxnSpMk id="4109" creationId="{C1296BEE-456B-2C45-9D9C-E33A655D9FEA}"/>
          </ac:cxnSpMkLst>
        </pc:cxnChg>
      </pc:sldChg>
    </pc:docChg>
  </pc:docChgLst>
  <pc:docChgLst>
    <pc:chgData name="Aarushi Jugran" userId="S::aarushij@buffalo.edu::cc511ac8-957d-4fa8-a7c1-9f9ed783130b" providerId="AD" clId="Web-{E7E3FA3B-7787-AE3A-CAAF-640550C09FE7}"/>
    <pc:docChg chg="modSld">
      <pc:chgData name="Aarushi Jugran" userId="S::aarushij@buffalo.edu::cc511ac8-957d-4fa8-a7c1-9f9ed783130b" providerId="AD" clId="Web-{E7E3FA3B-7787-AE3A-CAAF-640550C09FE7}" dt="2025-11-25T06:23:18.580" v="249" actId="20577"/>
      <pc:docMkLst>
        <pc:docMk/>
      </pc:docMkLst>
      <pc:sldChg chg="modSp">
        <pc:chgData name="Aarushi Jugran" userId="S::aarushij@buffalo.edu::cc511ac8-957d-4fa8-a7c1-9f9ed783130b" providerId="AD" clId="Web-{E7E3FA3B-7787-AE3A-CAAF-640550C09FE7}" dt="2025-11-25T06:23:18.580" v="249" actId="20577"/>
        <pc:sldMkLst>
          <pc:docMk/>
          <pc:sldMk cId="1372817760" sldId="258"/>
        </pc:sldMkLst>
        <pc:spChg chg="mod">
          <ac:chgData name="Aarushi Jugran" userId="S::aarushij@buffalo.edu::cc511ac8-957d-4fa8-a7c1-9f9ed783130b" providerId="AD" clId="Web-{E7E3FA3B-7787-AE3A-CAAF-640550C09FE7}" dt="2025-11-25T06:13:28.038" v="42" actId="20577"/>
          <ac:spMkLst>
            <pc:docMk/>
            <pc:sldMk cId="1372817760" sldId="258"/>
            <ac:spMk id="6" creationId="{EACFFBE7-F94A-D64C-A465-6294EF60D731}"/>
          </ac:spMkLst>
        </pc:spChg>
        <pc:spChg chg="mod">
          <ac:chgData name="Aarushi Jugran" userId="S::aarushij@buffalo.edu::cc511ac8-957d-4fa8-a7c1-9f9ed783130b" providerId="AD" clId="Web-{E7E3FA3B-7787-AE3A-CAAF-640550C09FE7}" dt="2025-11-25T06:13:43.304" v="43" actId="20577"/>
          <ac:spMkLst>
            <pc:docMk/>
            <pc:sldMk cId="1372817760" sldId="258"/>
            <ac:spMk id="11" creationId="{01D18AF5-189A-AA1C-E4F5-C2C1905E7A60}"/>
          </ac:spMkLst>
        </pc:spChg>
        <pc:spChg chg="mod">
          <ac:chgData name="Aarushi Jugran" userId="S::aarushij@buffalo.edu::cc511ac8-957d-4fa8-a7c1-9f9ed783130b" providerId="AD" clId="Web-{E7E3FA3B-7787-AE3A-CAAF-640550C09FE7}" dt="2025-11-25T06:14:30.054" v="48" actId="20577"/>
          <ac:spMkLst>
            <pc:docMk/>
            <pc:sldMk cId="1372817760" sldId="258"/>
            <ac:spMk id="21" creationId="{A945AFEE-3166-58E1-277D-D7100529665E}"/>
          </ac:spMkLst>
        </pc:spChg>
        <pc:spChg chg="mod">
          <ac:chgData name="Aarushi Jugran" userId="S::aarushij@buffalo.edu::cc511ac8-957d-4fa8-a7c1-9f9ed783130b" providerId="AD" clId="Web-{E7E3FA3B-7787-AE3A-CAAF-640550C09FE7}" dt="2025-11-25T06:14:19.382" v="47" actId="20577"/>
          <ac:spMkLst>
            <pc:docMk/>
            <pc:sldMk cId="1372817760" sldId="258"/>
            <ac:spMk id="22" creationId="{6E541FDD-CBA3-E146-72F1-1784E0A72469}"/>
          </ac:spMkLst>
        </pc:spChg>
        <pc:spChg chg="mod">
          <ac:chgData name="Aarushi Jugran" userId="S::aarushij@buffalo.edu::cc511ac8-957d-4fa8-a7c1-9f9ed783130b" providerId="AD" clId="Web-{E7E3FA3B-7787-AE3A-CAAF-640550C09FE7}" dt="2025-11-25T06:14:09.601" v="46" actId="20577"/>
          <ac:spMkLst>
            <pc:docMk/>
            <pc:sldMk cId="1372817760" sldId="258"/>
            <ac:spMk id="23" creationId="{2DA2E782-B154-E31F-98EB-B1B261E93324}"/>
          </ac:spMkLst>
        </pc:spChg>
        <pc:spChg chg="mod">
          <ac:chgData name="Aarushi Jugran" userId="S::aarushij@buffalo.edu::cc511ac8-957d-4fa8-a7c1-9f9ed783130b" providerId="AD" clId="Web-{E7E3FA3B-7787-AE3A-CAAF-640550C09FE7}" dt="2025-11-25T06:11:58.240" v="37" actId="20577"/>
          <ac:spMkLst>
            <pc:docMk/>
            <pc:sldMk cId="1372817760" sldId="258"/>
            <ac:spMk id="134" creationId="{8CAF18F6-5B72-A388-F4C6-1E3522816B3D}"/>
          </ac:spMkLst>
        </pc:spChg>
        <pc:spChg chg="mod">
          <ac:chgData name="Aarushi Jugran" userId="S::aarushij@buffalo.edu::cc511ac8-957d-4fa8-a7c1-9f9ed783130b" providerId="AD" clId="Web-{E7E3FA3B-7787-AE3A-CAAF-640550C09FE7}" dt="2025-11-25T06:13:06.553" v="38" actId="20577"/>
          <ac:spMkLst>
            <pc:docMk/>
            <pc:sldMk cId="1372817760" sldId="258"/>
            <ac:spMk id="135" creationId="{A651F4A6-96C3-4A49-38C7-8D63E66EBD73}"/>
          </ac:spMkLst>
        </pc:spChg>
        <pc:spChg chg="mod">
          <ac:chgData name="Aarushi Jugran" userId="S::aarushij@buffalo.edu::cc511ac8-957d-4fa8-a7c1-9f9ed783130b" providerId="AD" clId="Web-{E7E3FA3B-7787-AE3A-CAAF-640550C09FE7}" dt="2025-11-25T06:13:51.007" v="44" actId="20577"/>
          <ac:spMkLst>
            <pc:docMk/>
            <pc:sldMk cId="1372817760" sldId="258"/>
            <ac:spMk id="147" creationId="{88FF83FE-19CA-324E-C348-53768BD1C9E3}"/>
          </ac:spMkLst>
        </pc:spChg>
        <pc:spChg chg="mod">
          <ac:chgData name="Aarushi Jugran" userId="S::aarushij@buffalo.edu::cc511ac8-957d-4fa8-a7c1-9f9ed783130b" providerId="AD" clId="Web-{E7E3FA3B-7787-AE3A-CAAF-640550C09FE7}" dt="2025-11-25T06:13:57.288" v="45" actId="20577"/>
          <ac:spMkLst>
            <pc:docMk/>
            <pc:sldMk cId="1372817760" sldId="258"/>
            <ac:spMk id="152" creationId="{105D266E-297D-9B08-02EB-27358D989742}"/>
          </ac:spMkLst>
        </pc:spChg>
        <pc:spChg chg="mod">
          <ac:chgData name="Aarushi Jugran" userId="S::aarushij@buffalo.edu::cc511ac8-957d-4fa8-a7c1-9f9ed783130b" providerId="AD" clId="Web-{E7E3FA3B-7787-AE3A-CAAF-640550C09FE7}" dt="2025-11-25T06:23:18.580" v="249" actId="20577"/>
          <ac:spMkLst>
            <pc:docMk/>
            <pc:sldMk cId="1372817760" sldId="258"/>
            <ac:spMk id="153" creationId="{F471D456-B679-E933-19D8-8B971EE6563A}"/>
          </ac:spMkLst>
        </pc:spChg>
      </pc:sldChg>
    </pc:docChg>
  </pc:docChgLst>
  <pc:docChgLst>
    <pc:chgData name="Aarushi Jugran" userId="S::aarushij@buffalo.edu::cc511ac8-957d-4fa8-a7c1-9f9ed783130b" providerId="AD" clId="Web-{73928EBC-F5A0-3051-77C5-348FF45771B3}"/>
    <pc:docChg chg="modSld">
      <pc:chgData name="Aarushi Jugran" userId="S::aarushij@buffalo.edu::cc511ac8-957d-4fa8-a7c1-9f9ed783130b" providerId="AD" clId="Web-{73928EBC-F5A0-3051-77C5-348FF45771B3}" dt="2025-11-25T20:27:19.167" v="471" actId="1076"/>
      <pc:docMkLst>
        <pc:docMk/>
      </pc:docMkLst>
      <pc:sldChg chg="addSp delSp modSp">
        <pc:chgData name="Aarushi Jugran" userId="S::aarushij@buffalo.edu::cc511ac8-957d-4fa8-a7c1-9f9ed783130b" providerId="AD" clId="Web-{73928EBC-F5A0-3051-77C5-348FF45771B3}" dt="2025-11-25T20:27:19.167" v="471" actId="1076"/>
        <pc:sldMkLst>
          <pc:docMk/>
          <pc:sldMk cId="3622260895" sldId="264"/>
        </pc:sldMkLst>
        <pc:spChg chg="mod">
          <ac:chgData name="Aarushi Jugran" userId="S::aarushij@buffalo.edu::cc511ac8-957d-4fa8-a7c1-9f9ed783130b" providerId="AD" clId="Web-{73928EBC-F5A0-3051-77C5-348FF45771B3}" dt="2025-11-25T20:17:50.227" v="424" actId="1076"/>
          <ac:spMkLst>
            <pc:docMk/>
            <pc:sldMk cId="3622260895" sldId="264"/>
            <ac:spMk id="2" creationId="{6A63C46D-7505-9949-B4BF-E39D059A587F}"/>
          </ac:spMkLst>
        </pc:spChg>
        <pc:spChg chg="mod">
          <ac:chgData name="Aarushi Jugran" userId="S::aarushij@buffalo.edu::cc511ac8-957d-4fa8-a7c1-9f9ed783130b" providerId="AD" clId="Web-{73928EBC-F5A0-3051-77C5-348FF45771B3}" dt="2025-11-25T20:17:39.476" v="423" actId="1076"/>
          <ac:spMkLst>
            <pc:docMk/>
            <pc:sldMk cId="3622260895" sldId="264"/>
            <ac:spMk id="6" creationId="{0A82CF8D-8E02-52AB-13A5-9445BCDEFE1C}"/>
          </ac:spMkLst>
        </pc:spChg>
        <pc:spChg chg="mod">
          <ac:chgData name="Aarushi Jugran" userId="S::aarushij@buffalo.edu::cc511ac8-957d-4fa8-a7c1-9f9ed783130b" providerId="AD" clId="Web-{73928EBC-F5A0-3051-77C5-348FF45771B3}" dt="2025-11-25T20:01:03.400" v="330" actId="1076"/>
          <ac:spMkLst>
            <pc:docMk/>
            <pc:sldMk cId="3622260895" sldId="264"/>
            <ac:spMk id="11" creationId="{8526BCDD-3A0C-68A6-6B47-12C73F78CDEA}"/>
          </ac:spMkLst>
        </pc:spChg>
        <pc:spChg chg="add del mod">
          <ac:chgData name="Aarushi Jugran" userId="S::aarushij@buffalo.edu::cc511ac8-957d-4fa8-a7c1-9f9ed783130b" providerId="AD" clId="Web-{73928EBC-F5A0-3051-77C5-348FF45771B3}" dt="2025-11-25T20:25:41.522" v="463"/>
          <ac:spMkLst>
            <pc:docMk/>
            <pc:sldMk cId="3622260895" sldId="264"/>
            <ac:spMk id="13" creationId="{C8845CBA-FE8C-85DC-7716-1A588EC3FF99}"/>
          </ac:spMkLst>
        </pc:spChg>
        <pc:spChg chg="mod">
          <ac:chgData name="Aarushi Jugran" userId="S::aarushij@buffalo.edu::cc511ac8-957d-4fa8-a7c1-9f9ed783130b" providerId="AD" clId="Web-{73928EBC-F5A0-3051-77C5-348FF45771B3}" dt="2025-11-25T20:18:16.435" v="425" actId="1076"/>
          <ac:spMkLst>
            <pc:docMk/>
            <pc:sldMk cId="3622260895" sldId="264"/>
            <ac:spMk id="15" creationId="{59CF554F-0846-92E1-8CCB-24E359294180}"/>
          </ac:spMkLst>
        </pc:spChg>
        <pc:spChg chg="mod">
          <ac:chgData name="Aarushi Jugran" userId="S::aarushij@buffalo.edu::cc511ac8-957d-4fa8-a7c1-9f9ed783130b" providerId="AD" clId="Web-{73928EBC-F5A0-3051-77C5-348FF45771B3}" dt="2025-11-25T20:26:07.055" v="465" actId="1076"/>
          <ac:spMkLst>
            <pc:docMk/>
            <pc:sldMk cId="3622260895" sldId="264"/>
            <ac:spMk id="16" creationId="{53FCF399-732B-D915-7A7E-13BFCB504F61}"/>
          </ac:spMkLst>
        </pc:spChg>
        <pc:spChg chg="mod">
          <ac:chgData name="Aarushi Jugran" userId="S::aarushij@buffalo.edu::cc511ac8-957d-4fa8-a7c1-9f9ed783130b" providerId="AD" clId="Web-{73928EBC-F5A0-3051-77C5-348FF45771B3}" dt="2025-11-25T20:26:19.024" v="466" actId="1076"/>
          <ac:spMkLst>
            <pc:docMk/>
            <pc:sldMk cId="3622260895" sldId="264"/>
            <ac:spMk id="17" creationId="{21B81E0F-9D9F-54FE-404E-8D88D727E56D}"/>
          </ac:spMkLst>
        </pc:spChg>
        <pc:spChg chg="mod">
          <ac:chgData name="Aarushi Jugran" userId="S::aarushij@buffalo.edu::cc511ac8-957d-4fa8-a7c1-9f9ed783130b" providerId="AD" clId="Web-{73928EBC-F5A0-3051-77C5-348FF45771B3}" dt="2025-11-25T20:17:27.911" v="421" actId="1076"/>
          <ac:spMkLst>
            <pc:docMk/>
            <pc:sldMk cId="3622260895" sldId="264"/>
            <ac:spMk id="18" creationId="{9DE49F58-D458-5F21-3C8F-BC1303325389}"/>
          </ac:spMkLst>
        </pc:spChg>
        <pc:spChg chg="add del mod">
          <ac:chgData name="Aarushi Jugran" userId="S::aarushij@buffalo.edu::cc511ac8-957d-4fa8-a7c1-9f9ed783130b" providerId="AD" clId="Web-{73928EBC-F5A0-3051-77C5-348FF45771B3}" dt="2025-11-25T20:25:44.741" v="464"/>
          <ac:spMkLst>
            <pc:docMk/>
            <pc:sldMk cId="3622260895" sldId="264"/>
            <ac:spMk id="19" creationId="{3FBD9386-40C4-E9D8-10A3-FE4355011178}"/>
          </ac:spMkLst>
        </pc:spChg>
        <pc:spChg chg="mod">
          <ac:chgData name="Aarushi Jugran" userId="S::aarushij@buffalo.edu::cc511ac8-957d-4fa8-a7c1-9f9ed783130b" providerId="AD" clId="Web-{73928EBC-F5A0-3051-77C5-348FF45771B3}" dt="2025-11-25T20:02:37.242" v="344" actId="1076"/>
          <ac:spMkLst>
            <pc:docMk/>
            <pc:sldMk cId="3622260895" sldId="264"/>
            <ac:spMk id="21" creationId="{0CF5974A-2E72-7137-BC31-F8762AA13029}"/>
          </ac:spMkLst>
        </pc:spChg>
        <pc:spChg chg="mod">
          <ac:chgData name="Aarushi Jugran" userId="S::aarushij@buffalo.edu::cc511ac8-957d-4fa8-a7c1-9f9ed783130b" providerId="AD" clId="Web-{73928EBC-F5A0-3051-77C5-348FF45771B3}" dt="2025-11-25T20:03:13.387" v="351" actId="1076"/>
          <ac:spMkLst>
            <pc:docMk/>
            <pc:sldMk cId="3622260895" sldId="264"/>
            <ac:spMk id="22" creationId="{D6F1B41E-F991-CC84-4E1D-9730BD34F5A1}"/>
          </ac:spMkLst>
        </pc:spChg>
        <pc:spChg chg="mod">
          <ac:chgData name="Aarushi Jugran" userId="S::aarushij@buffalo.edu::cc511ac8-957d-4fa8-a7c1-9f9ed783130b" providerId="AD" clId="Web-{73928EBC-F5A0-3051-77C5-348FF45771B3}" dt="2025-11-25T20:03:05.683" v="349" actId="1076"/>
          <ac:spMkLst>
            <pc:docMk/>
            <pc:sldMk cId="3622260895" sldId="264"/>
            <ac:spMk id="23" creationId="{102CA9CC-4B08-02BF-4C06-765C682809A0}"/>
          </ac:spMkLst>
        </pc:spChg>
        <pc:spChg chg="mod">
          <ac:chgData name="Aarushi Jugran" userId="S::aarushij@buffalo.edu::cc511ac8-957d-4fa8-a7c1-9f9ed783130b" providerId="AD" clId="Web-{73928EBC-F5A0-3051-77C5-348FF45771B3}" dt="2025-11-25T20:19:27.274" v="433" actId="1076"/>
          <ac:spMkLst>
            <pc:docMk/>
            <pc:sldMk cId="3622260895" sldId="264"/>
            <ac:spMk id="31" creationId="{2A678502-BDF6-40B0-D7D9-0A7CD68E41EB}"/>
          </ac:spMkLst>
        </pc:spChg>
        <pc:spChg chg="mod">
          <ac:chgData name="Aarushi Jugran" userId="S::aarushij@buffalo.edu::cc511ac8-957d-4fa8-a7c1-9f9ed783130b" providerId="AD" clId="Web-{73928EBC-F5A0-3051-77C5-348FF45771B3}" dt="2025-11-25T20:09:02.208" v="387" actId="1076"/>
          <ac:spMkLst>
            <pc:docMk/>
            <pc:sldMk cId="3622260895" sldId="264"/>
            <ac:spMk id="54" creationId="{5EDD0B3D-2E75-0D4C-0570-2CC0D689A4B3}"/>
          </ac:spMkLst>
        </pc:spChg>
        <pc:spChg chg="mod">
          <ac:chgData name="Aarushi Jugran" userId="S::aarushij@buffalo.edu::cc511ac8-957d-4fa8-a7c1-9f9ed783130b" providerId="AD" clId="Web-{73928EBC-F5A0-3051-77C5-348FF45771B3}" dt="2025-11-25T20:19:34.759" v="434" actId="1076"/>
          <ac:spMkLst>
            <pc:docMk/>
            <pc:sldMk cId="3622260895" sldId="264"/>
            <ac:spMk id="58" creationId="{0D83820F-5F9A-EEA5-73F5-479E28BADE24}"/>
          </ac:spMkLst>
        </pc:spChg>
        <pc:spChg chg="mod">
          <ac:chgData name="Aarushi Jugran" userId="S::aarushij@buffalo.edu::cc511ac8-957d-4fa8-a7c1-9f9ed783130b" providerId="AD" clId="Web-{73928EBC-F5A0-3051-77C5-348FF45771B3}" dt="2025-11-25T20:19:38.431" v="435" actId="1076"/>
          <ac:spMkLst>
            <pc:docMk/>
            <pc:sldMk cId="3622260895" sldId="264"/>
            <ac:spMk id="60" creationId="{E7E729BE-E828-B0CC-FB06-EA2822A15644}"/>
          </ac:spMkLst>
        </pc:spChg>
        <pc:spChg chg="mod">
          <ac:chgData name="Aarushi Jugran" userId="S::aarushij@buffalo.edu::cc511ac8-957d-4fa8-a7c1-9f9ed783130b" providerId="AD" clId="Web-{73928EBC-F5A0-3051-77C5-348FF45771B3}" dt="2025-11-25T20:19:46.964" v="436" actId="1076"/>
          <ac:spMkLst>
            <pc:docMk/>
            <pc:sldMk cId="3622260895" sldId="264"/>
            <ac:spMk id="61" creationId="{DFC0373F-C4A5-E883-D383-09D082A87094}"/>
          </ac:spMkLst>
        </pc:spChg>
        <pc:spChg chg="mod">
          <ac:chgData name="Aarushi Jugran" userId="S::aarushij@buffalo.edu::cc511ac8-957d-4fa8-a7c1-9f9ed783130b" providerId="AD" clId="Web-{73928EBC-F5A0-3051-77C5-348FF45771B3}" dt="2025-11-25T20:18:44.158" v="427" actId="14100"/>
          <ac:spMkLst>
            <pc:docMk/>
            <pc:sldMk cId="3622260895" sldId="264"/>
            <ac:spMk id="135" creationId="{BD3D3119-89E1-694B-A71F-D93681A887D7}"/>
          </ac:spMkLst>
        </pc:spChg>
        <pc:spChg chg="mod">
          <ac:chgData name="Aarushi Jugran" userId="S::aarushij@buffalo.edu::cc511ac8-957d-4fa8-a7c1-9f9ed783130b" providerId="AD" clId="Web-{73928EBC-F5A0-3051-77C5-348FF45771B3}" dt="2025-11-25T20:03:53.313" v="358" actId="1076"/>
          <ac:spMkLst>
            <pc:docMk/>
            <pc:sldMk cId="3622260895" sldId="264"/>
            <ac:spMk id="137" creationId="{D4B1064F-82E2-A28A-9D16-59F6BDFC83AF}"/>
          </ac:spMkLst>
        </pc:spChg>
        <pc:spChg chg="mod">
          <ac:chgData name="Aarushi Jugran" userId="S::aarushij@buffalo.edu::cc511ac8-957d-4fa8-a7c1-9f9ed783130b" providerId="AD" clId="Web-{73928EBC-F5A0-3051-77C5-348FF45771B3}" dt="2025-11-25T20:03:25.654" v="353" actId="1076"/>
          <ac:spMkLst>
            <pc:docMk/>
            <pc:sldMk cId="3622260895" sldId="264"/>
            <ac:spMk id="145" creationId="{4D860A98-9C88-6BEB-5C0B-96CA7D54C8BB}"/>
          </ac:spMkLst>
        </pc:spChg>
        <pc:spChg chg="mod">
          <ac:chgData name="Aarushi Jugran" userId="S::aarushij@buffalo.edu::cc511ac8-957d-4fa8-a7c1-9f9ed783130b" providerId="AD" clId="Web-{73928EBC-F5A0-3051-77C5-348FF45771B3}" dt="2025-11-25T20:15:15.236" v="408" actId="1076"/>
          <ac:spMkLst>
            <pc:docMk/>
            <pc:sldMk cId="3622260895" sldId="264"/>
            <ac:spMk id="147" creationId="{FB6B8F81-58D1-321E-01A1-0019E580EDED}"/>
          </ac:spMkLst>
        </pc:spChg>
        <pc:spChg chg="mod">
          <ac:chgData name="Aarushi Jugran" userId="S::aarushij@buffalo.edu::cc511ac8-957d-4fa8-a7c1-9f9ed783130b" providerId="AD" clId="Web-{73928EBC-F5A0-3051-77C5-348FF45771B3}" dt="2025-11-25T20:27:19.167" v="471" actId="1076"/>
          <ac:spMkLst>
            <pc:docMk/>
            <pc:sldMk cId="3622260895" sldId="264"/>
            <ac:spMk id="152" creationId="{6CCD30CF-6497-17B4-7A6C-19019BDE744A}"/>
          </ac:spMkLst>
        </pc:spChg>
        <pc:spChg chg="mod">
          <ac:chgData name="Aarushi Jugran" userId="S::aarushij@buffalo.edu::cc511ac8-957d-4fa8-a7c1-9f9ed783130b" providerId="AD" clId="Web-{73928EBC-F5A0-3051-77C5-348FF45771B3}" dt="2025-11-25T19:25:22.136" v="31" actId="20577"/>
          <ac:spMkLst>
            <pc:docMk/>
            <pc:sldMk cId="3622260895" sldId="264"/>
            <ac:spMk id="153" creationId="{88866836-1711-B7D9-E15F-8240B0C41199}"/>
          </ac:spMkLst>
        </pc:spChg>
        <pc:spChg chg="mod">
          <ac:chgData name="Aarushi Jugran" userId="S::aarushij@buffalo.edu::cc511ac8-957d-4fa8-a7c1-9f9ed783130b" providerId="AD" clId="Web-{73928EBC-F5A0-3051-77C5-348FF45771B3}" dt="2025-11-25T20:01:06.838" v="331" actId="1076"/>
          <ac:spMkLst>
            <pc:docMk/>
            <pc:sldMk cId="3622260895" sldId="264"/>
            <ac:spMk id="154" creationId="{19DFFB42-BCD4-A663-44AA-290099E400FE}"/>
          </ac:spMkLst>
        </pc:spChg>
        <pc:picChg chg="mod">
          <ac:chgData name="Aarushi Jugran" userId="S::aarushij@buffalo.edu::cc511ac8-957d-4fa8-a7c1-9f9ed783130b" providerId="AD" clId="Web-{73928EBC-F5A0-3051-77C5-348FF45771B3}" dt="2025-11-25T20:21:21.880" v="443" actId="1076"/>
          <ac:picMkLst>
            <pc:docMk/>
            <pc:sldMk cId="3622260895" sldId="264"/>
            <ac:picMk id="5" creationId="{F7B1DBDC-1924-B324-3698-D1428C1A8B63}"/>
          </ac:picMkLst>
        </pc:picChg>
        <pc:picChg chg="add mod modCrop">
          <ac:chgData name="Aarushi Jugran" userId="S::aarushij@buffalo.edu::cc511ac8-957d-4fa8-a7c1-9f9ed783130b" providerId="AD" clId="Web-{73928EBC-F5A0-3051-77C5-348FF45771B3}" dt="2025-11-25T20:14:11.281" v="400" actId="14100"/>
          <ac:picMkLst>
            <pc:docMk/>
            <pc:sldMk cId="3622260895" sldId="264"/>
            <ac:picMk id="7" creationId="{70FB5C4C-970A-8A88-9426-552CE7BB962C}"/>
          </ac:picMkLst>
        </pc:picChg>
        <pc:picChg chg="mod">
          <ac:chgData name="Aarushi Jugran" userId="S::aarushij@buffalo.edu::cc511ac8-957d-4fa8-a7c1-9f9ed783130b" providerId="AD" clId="Web-{73928EBC-F5A0-3051-77C5-348FF45771B3}" dt="2025-11-25T19:38:49.805" v="113" actId="1076"/>
          <ac:picMkLst>
            <pc:docMk/>
            <pc:sldMk cId="3622260895" sldId="264"/>
            <ac:picMk id="9" creationId="{419FBFCF-DB19-89EA-A7D0-BCB37DC3E0F7}"/>
          </ac:picMkLst>
        </pc:picChg>
        <pc:picChg chg="mod">
          <ac:chgData name="Aarushi Jugran" userId="S::aarushij@buffalo.edu::cc511ac8-957d-4fa8-a7c1-9f9ed783130b" providerId="AD" clId="Web-{73928EBC-F5A0-3051-77C5-348FF45771B3}" dt="2025-11-25T19:38:59.899" v="114" actId="1076"/>
          <ac:picMkLst>
            <pc:docMk/>
            <pc:sldMk cId="3622260895" sldId="264"/>
            <ac:picMk id="10" creationId="{F4FD4677-C53C-F102-231F-353765DF8661}"/>
          </ac:picMkLst>
        </pc:picChg>
        <pc:picChg chg="mod">
          <ac:chgData name="Aarushi Jugran" userId="S::aarushij@buffalo.edu::cc511ac8-957d-4fa8-a7c1-9f9ed783130b" providerId="AD" clId="Web-{73928EBC-F5A0-3051-77C5-348FF45771B3}" dt="2025-11-25T19:39:07.071" v="115" actId="1076"/>
          <ac:picMkLst>
            <pc:docMk/>
            <pc:sldMk cId="3622260895" sldId="264"/>
            <ac:picMk id="12" creationId="{B7D375A2-703B-2816-E473-F4A93D3B20DE}"/>
          </ac:picMkLst>
        </pc:picChg>
        <pc:picChg chg="mod">
          <ac:chgData name="Aarushi Jugran" userId="S::aarushij@buffalo.edu::cc511ac8-957d-4fa8-a7c1-9f9ed783130b" providerId="AD" clId="Web-{73928EBC-F5A0-3051-77C5-348FF45771B3}" dt="2025-11-25T20:03:09.418" v="350" actId="1076"/>
          <ac:picMkLst>
            <pc:docMk/>
            <pc:sldMk cId="3622260895" sldId="264"/>
            <ac:picMk id="14" creationId="{D8A4EAB8-B3C5-0953-A695-A6F326D2A9BD}"/>
          </ac:picMkLst>
        </pc:picChg>
        <pc:picChg chg="mod">
          <ac:chgData name="Aarushi Jugran" userId="S::aarushij@buffalo.edu::cc511ac8-957d-4fa8-a7c1-9f9ed783130b" providerId="AD" clId="Web-{73928EBC-F5A0-3051-77C5-348FF45771B3}" dt="2025-11-25T20:03:16.043" v="352" actId="1076"/>
          <ac:picMkLst>
            <pc:docMk/>
            <pc:sldMk cId="3622260895" sldId="264"/>
            <ac:picMk id="24" creationId="{271A6358-638D-45D5-0A57-8CE91E1C46B9}"/>
          </ac:picMkLst>
        </pc:picChg>
        <pc:picChg chg="mod modCrop">
          <ac:chgData name="Aarushi Jugran" userId="S::aarushij@buffalo.edu::cc511ac8-957d-4fa8-a7c1-9f9ed783130b" providerId="AD" clId="Web-{73928EBC-F5A0-3051-77C5-348FF45771B3}" dt="2025-11-25T20:19:06.505" v="431"/>
          <ac:picMkLst>
            <pc:docMk/>
            <pc:sldMk cId="3622260895" sldId="264"/>
            <ac:picMk id="27" creationId="{E14A2282-226B-6C2B-A2E9-A0D9EA69BE37}"/>
          </ac:picMkLst>
        </pc:picChg>
        <pc:picChg chg="mod">
          <ac:chgData name="Aarushi Jugran" userId="S::aarushij@buffalo.edu::cc511ac8-957d-4fa8-a7c1-9f9ed783130b" providerId="AD" clId="Web-{73928EBC-F5A0-3051-77C5-348FF45771B3}" dt="2025-11-25T20:16:45.128" v="416" actId="1076"/>
          <ac:picMkLst>
            <pc:docMk/>
            <pc:sldMk cId="3622260895" sldId="264"/>
            <ac:picMk id="41" creationId="{234305C5-533F-6BB1-5C4F-B197175DF4C7}"/>
          </ac:picMkLst>
        </pc:picChg>
        <pc:picChg chg="mod">
          <ac:chgData name="Aarushi Jugran" userId="S::aarushij@buffalo.edu::cc511ac8-957d-4fa8-a7c1-9f9ed783130b" providerId="AD" clId="Web-{73928EBC-F5A0-3051-77C5-348FF45771B3}" dt="2025-11-25T20:02:55.291" v="347" actId="1076"/>
          <ac:picMkLst>
            <pc:docMk/>
            <pc:sldMk cId="3622260895" sldId="264"/>
            <ac:picMk id="4099" creationId="{D0C5C8D9-6C2B-A51F-E6C7-5AAD04B3EAD8}"/>
          </ac:picMkLst>
        </pc:picChg>
        <pc:picChg chg="mod">
          <ac:chgData name="Aarushi Jugran" userId="S::aarushij@buffalo.edu::cc511ac8-957d-4fa8-a7c1-9f9ed783130b" providerId="AD" clId="Web-{73928EBC-F5A0-3051-77C5-348FF45771B3}" dt="2025-11-25T20:03:47.500" v="357" actId="1076"/>
          <ac:picMkLst>
            <pc:docMk/>
            <pc:sldMk cId="3622260895" sldId="264"/>
            <ac:picMk id="4104" creationId="{C65121FD-6F6B-9733-1B4E-5ADC981AD633}"/>
          </ac:picMkLst>
        </pc:picChg>
        <pc:picChg chg="mod">
          <ac:chgData name="Aarushi Jugran" userId="S::aarushij@buffalo.edu::cc511ac8-957d-4fa8-a7c1-9f9ed783130b" providerId="AD" clId="Web-{73928EBC-F5A0-3051-77C5-348FF45771B3}" dt="2025-11-25T19:38:41.430" v="111" actId="1076"/>
          <ac:picMkLst>
            <pc:docMk/>
            <pc:sldMk cId="3622260895" sldId="264"/>
            <ac:picMk id="4106" creationId="{8BAFA0DA-CDA3-4A4F-9502-ED37EC617127}"/>
          </ac:picMkLst>
        </pc:picChg>
        <pc:picChg chg="mod modCrop">
          <ac:chgData name="Aarushi Jugran" userId="S::aarushij@buffalo.edu::cc511ac8-957d-4fa8-a7c1-9f9ed783130b" providerId="AD" clId="Web-{73928EBC-F5A0-3051-77C5-348FF45771B3}" dt="2025-11-25T20:14:34.922" v="402"/>
          <ac:picMkLst>
            <pc:docMk/>
            <pc:sldMk cId="3622260895" sldId="264"/>
            <ac:picMk id="4108" creationId="{37190FCB-A341-84B0-DC8E-5337BDBC7907}"/>
          </ac:picMkLst>
        </pc:picChg>
        <pc:cxnChg chg="mod">
          <ac:chgData name="Aarushi Jugran" userId="S::aarushij@buffalo.edu::cc511ac8-957d-4fa8-a7c1-9f9ed783130b" providerId="AD" clId="Web-{73928EBC-F5A0-3051-77C5-348FF45771B3}" dt="2025-11-25T20:08:22.738" v="383" actId="14100"/>
          <ac:cxnSpMkLst>
            <pc:docMk/>
            <pc:sldMk cId="3622260895" sldId="264"/>
            <ac:cxnSpMk id="45" creationId="{A8204BAB-5D20-FE38-BF48-263C267625DF}"/>
          </ac:cxnSpMkLst>
        </pc:cxnChg>
        <pc:cxnChg chg="del mod">
          <ac:chgData name="Aarushi Jugran" userId="S::aarushij@buffalo.edu::cc511ac8-957d-4fa8-a7c1-9f9ed783130b" providerId="AD" clId="Web-{73928EBC-F5A0-3051-77C5-348FF45771B3}" dt="2025-11-25T19:26:56.442" v="38"/>
          <ac:cxnSpMkLst>
            <pc:docMk/>
            <pc:sldMk cId="3622260895" sldId="264"/>
            <ac:cxnSpMk id="46" creationId="{E9BA2294-4519-337B-221B-CF9C111B1B49}"/>
          </ac:cxnSpMkLst>
        </pc:cxnChg>
        <pc:cxnChg chg="mod">
          <ac:chgData name="Aarushi Jugran" userId="S::aarushij@buffalo.edu::cc511ac8-957d-4fa8-a7c1-9f9ed783130b" providerId="AD" clId="Web-{73928EBC-F5A0-3051-77C5-348FF45771B3}" dt="2025-11-25T20:04:15.878" v="360" actId="1076"/>
          <ac:cxnSpMkLst>
            <pc:docMk/>
            <pc:sldMk cId="3622260895" sldId="264"/>
            <ac:cxnSpMk id="50" creationId="{978B8346-0E89-6289-3377-896B98F9037B}"/>
          </ac:cxnSpMkLst>
        </pc:cxnChg>
        <pc:cxnChg chg="mod">
          <ac:chgData name="Aarushi Jugran" userId="S::aarushij@buffalo.edu::cc511ac8-957d-4fa8-a7c1-9f9ed783130b" providerId="AD" clId="Web-{73928EBC-F5A0-3051-77C5-348FF45771B3}" dt="2025-11-25T20:06:20.200" v="375" actId="1076"/>
          <ac:cxnSpMkLst>
            <pc:docMk/>
            <pc:sldMk cId="3622260895" sldId="264"/>
            <ac:cxnSpMk id="51" creationId="{2519635C-567B-7296-0AA1-2C09CD77D8E6}"/>
          </ac:cxnSpMkLst>
        </pc:cxnChg>
        <pc:cxnChg chg="mod">
          <ac:chgData name="Aarushi Jugran" userId="S::aarushij@buffalo.edu::cc511ac8-957d-4fa8-a7c1-9f9ed783130b" providerId="AD" clId="Web-{73928EBC-F5A0-3051-77C5-348FF45771B3}" dt="2025-11-25T20:25:35.678" v="462" actId="1076"/>
          <ac:cxnSpMkLst>
            <pc:docMk/>
            <pc:sldMk cId="3622260895" sldId="264"/>
            <ac:cxnSpMk id="53" creationId="{C90C5663-D88E-0D4B-6D73-2879089A699C}"/>
          </ac:cxnSpMkLst>
        </pc:cxnChg>
        <pc:cxnChg chg="mod">
          <ac:chgData name="Aarushi Jugran" userId="S::aarushij@buffalo.edu::cc511ac8-957d-4fa8-a7c1-9f9ed783130b" providerId="AD" clId="Web-{73928EBC-F5A0-3051-77C5-348FF45771B3}" dt="2025-11-25T20:22:36.699" v="448" actId="14100"/>
          <ac:cxnSpMkLst>
            <pc:docMk/>
            <pc:sldMk cId="3622260895" sldId="264"/>
            <ac:cxnSpMk id="138" creationId="{30087ED0-FBE8-D486-CDFA-5ADBB525E91F}"/>
          </ac:cxnSpMkLst>
        </pc:cxnChg>
        <pc:cxnChg chg="mod">
          <ac:chgData name="Aarushi Jugran" userId="S::aarushij@buffalo.edu::cc511ac8-957d-4fa8-a7c1-9f9ed783130b" providerId="AD" clId="Web-{73928EBC-F5A0-3051-77C5-348FF45771B3}" dt="2025-11-25T20:21:15.411" v="442" actId="14100"/>
          <ac:cxnSpMkLst>
            <pc:docMk/>
            <pc:sldMk cId="3622260895" sldId="264"/>
            <ac:cxnSpMk id="141" creationId="{46086BE9-7D98-3178-BEEE-76A0B378E376}"/>
          </ac:cxnSpMkLst>
        </pc:cxnChg>
        <pc:cxnChg chg="mod">
          <ac:chgData name="Aarushi Jugran" userId="S::aarushij@buffalo.edu::cc511ac8-957d-4fa8-a7c1-9f9ed783130b" providerId="AD" clId="Web-{73928EBC-F5A0-3051-77C5-348FF45771B3}" dt="2025-11-25T20:20:59.722" v="440" actId="14100"/>
          <ac:cxnSpMkLst>
            <pc:docMk/>
            <pc:sldMk cId="3622260895" sldId="264"/>
            <ac:cxnSpMk id="143" creationId="{3C2A3B17-E012-3A01-CFBF-1473ADDE97F3}"/>
          </ac:cxnSpMkLst>
        </pc:cxnChg>
        <pc:cxnChg chg="mod">
          <ac:chgData name="Aarushi Jugran" userId="S::aarushij@buffalo.edu::cc511ac8-957d-4fa8-a7c1-9f9ed783130b" providerId="AD" clId="Web-{73928EBC-F5A0-3051-77C5-348FF45771B3}" dt="2025-11-25T20:20:44.486" v="439" actId="14100"/>
          <ac:cxnSpMkLst>
            <pc:docMk/>
            <pc:sldMk cId="3622260895" sldId="264"/>
            <ac:cxnSpMk id="144" creationId="{40A59C5B-C0BD-F9EF-DC84-068FD50FC682}"/>
          </ac:cxnSpMkLst>
        </pc:cxnChg>
        <pc:cxnChg chg="mod">
          <ac:chgData name="Aarushi Jugran" userId="S::aarushij@buffalo.edu::cc511ac8-957d-4fa8-a7c1-9f9ed783130b" providerId="AD" clId="Web-{73928EBC-F5A0-3051-77C5-348FF45771B3}" dt="2025-11-25T20:22:07.509" v="446" actId="14100"/>
          <ac:cxnSpMkLst>
            <pc:docMk/>
            <pc:sldMk cId="3622260895" sldId="264"/>
            <ac:cxnSpMk id="150" creationId="{9F0A5FBC-C8AE-71C1-3B46-7E46E08BFDF9}"/>
          </ac:cxnSpMkLst>
        </pc:cxnChg>
      </pc:sldChg>
    </pc:docChg>
  </pc:docChgLst>
  <pc:docChgLst>
    <pc:chgData name="Harshal Patil" userId="1ad620dc-0c40-4592-bf5d-287c6dac61d7" providerId="ADAL" clId="{EB95A40E-1EF1-6C41-9752-E50B66BF8F48}"/>
    <pc:docChg chg="undo custSel addSld delSld modSld sldOrd">
      <pc:chgData name="Harshal Patil" userId="1ad620dc-0c40-4592-bf5d-287c6dac61d7" providerId="ADAL" clId="{EB95A40E-1EF1-6C41-9752-E50B66BF8F48}" dt="2025-11-26T01:52:00.117" v="2906" actId="20577"/>
      <pc:docMkLst>
        <pc:docMk/>
      </pc:docMkLst>
      <pc:sldChg chg="modSp mod">
        <pc:chgData name="Harshal Patil" userId="1ad620dc-0c40-4592-bf5d-287c6dac61d7" providerId="ADAL" clId="{EB95A40E-1EF1-6C41-9752-E50B66BF8F48}" dt="2025-11-22T21:33:43.332" v="0" actId="1076"/>
        <pc:sldMkLst>
          <pc:docMk/>
          <pc:sldMk cId="2860189238" sldId="257"/>
        </pc:sldMkLst>
        <pc:spChg chg="mod">
          <ac:chgData name="Harshal Patil" userId="1ad620dc-0c40-4592-bf5d-287c6dac61d7" providerId="ADAL" clId="{EB95A40E-1EF1-6C41-9752-E50B66BF8F48}" dt="2025-11-22T21:33:43.332" v="0" actId="1076"/>
          <ac:spMkLst>
            <pc:docMk/>
            <pc:sldMk cId="2860189238" sldId="257"/>
            <ac:spMk id="11" creationId="{6CC485F0-7442-924B-A2B4-16DCD837442F}"/>
          </ac:spMkLst>
        </pc:spChg>
      </pc:sldChg>
      <pc:sldChg chg="modSp mod">
        <pc:chgData name="Harshal Patil" userId="1ad620dc-0c40-4592-bf5d-287c6dac61d7" providerId="ADAL" clId="{EB95A40E-1EF1-6C41-9752-E50B66BF8F48}" dt="2025-11-25T04:45:19.198" v="1051" actId="1076"/>
        <pc:sldMkLst>
          <pc:docMk/>
          <pc:sldMk cId="1372817760" sldId="258"/>
        </pc:sldMkLst>
        <pc:spChg chg="mod">
          <ac:chgData name="Harshal Patil" userId="1ad620dc-0c40-4592-bf5d-287c6dac61d7" providerId="ADAL" clId="{EB95A40E-1EF1-6C41-9752-E50B66BF8F48}" dt="2025-11-25T03:57:27.641" v="815" actId="1076"/>
          <ac:spMkLst>
            <pc:docMk/>
            <pc:sldMk cId="1372817760" sldId="258"/>
            <ac:spMk id="134" creationId="{8CAF18F6-5B72-A388-F4C6-1E3522816B3D}"/>
          </ac:spMkLst>
        </pc:spChg>
        <pc:picChg chg="mod">
          <ac:chgData name="Harshal Patil" userId="1ad620dc-0c40-4592-bf5d-287c6dac61d7" providerId="ADAL" clId="{EB95A40E-1EF1-6C41-9752-E50B66BF8F48}" dt="2025-11-25T04:45:19.198" v="1051" actId="1076"/>
          <ac:picMkLst>
            <pc:docMk/>
            <pc:sldMk cId="1372817760" sldId="258"/>
            <ac:picMk id="10" creationId="{6A678C66-C146-1EB3-2F2D-68A3E002CEF2}"/>
          </ac:picMkLst>
        </pc:picChg>
        <pc:cxnChg chg="mod">
          <ac:chgData name="Harshal Patil" userId="1ad620dc-0c40-4592-bf5d-287c6dac61d7" providerId="ADAL" clId="{EB95A40E-1EF1-6C41-9752-E50B66BF8F48}" dt="2025-11-25T04:20:48.333" v="924" actId="931"/>
          <ac:cxnSpMkLst>
            <pc:docMk/>
            <pc:sldMk cId="1372817760" sldId="258"/>
            <ac:cxnSpMk id="140" creationId="{A591FFA5-45DB-DE66-0647-B4AC4A4304F3}"/>
          </ac:cxnSpMkLst>
        </pc:cxnChg>
      </pc:sldChg>
      <pc:sldChg chg="addSp delSp modSp add del mod">
        <pc:chgData name="Harshal Patil" userId="1ad620dc-0c40-4592-bf5d-287c6dac61d7" providerId="ADAL" clId="{EB95A40E-1EF1-6C41-9752-E50B66BF8F48}" dt="2025-11-25T18:19:21.858" v="1610" actId="2696"/>
        <pc:sldMkLst>
          <pc:docMk/>
          <pc:sldMk cId="2161304906" sldId="259"/>
        </pc:sldMkLst>
        <pc:spChg chg="add del">
          <ac:chgData name="Harshal Patil" userId="1ad620dc-0c40-4592-bf5d-287c6dac61d7" providerId="ADAL" clId="{EB95A40E-1EF1-6C41-9752-E50B66BF8F48}" dt="2025-11-25T04:20:48.333" v="924" actId="931"/>
          <ac:spMkLst>
            <pc:docMk/>
            <pc:sldMk cId="2161304906" sldId="259"/>
            <ac:spMk id="2" creationId="{6A12EF3F-F8B3-1071-4F95-82F952FE9378}"/>
          </ac:spMkLst>
        </pc:spChg>
        <pc:spChg chg="mod">
          <ac:chgData name="Harshal Patil" userId="1ad620dc-0c40-4592-bf5d-287c6dac61d7" providerId="ADAL" clId="{EB95A40E-1EF1-6C41-9752-E50B66BF8F48}" dt="2025-11-25T03:42:41.424" v="737" actId="207"/>
          <ac:spMkLst>
            <pc:docMk/>
            <pc:sldMk cId="2161304906" sldId="259"/>
            <ac:spMk id="11" creationId="{A651F4A6-96C3-4A49-38C7-8D63E66EBD73}"/>
          </ac:spMkLst>
        </pc:spChg>
        <pc:spChg chg="mod">
          <ac:chgData name="Harshal Patil" userId="1ad620dc-0c40-4592-bf5d-287c6dac61d7" providerId="ADAL" clId="{EB95A40E-1EF1-6C41-9752-E50B66BF8F48}" dt="2025-11-25T03:42:54.306" v="738" actId="207"/>
          <ac:spMkLst>
            <pc:docMk/>
            <pc:sldMk cId="2161304906" sldId="259"/>
            <ac:spMk id="13" creationId="{22614E0C-32D9-939E-57AA-2394A3722CEA}"/>
          </ac:spMkLst>
        </pc:spChg>
        <pc:picChg chg="add mod">
          <ac:chgData name="Harshal Patil" userId="1ad620dc-0c40-4592-bf5d-287c6dac61d7" providerId="ADAL" clId="{EB95A40E-1EF1-6C41-9752-E50B66BF8F48}" dt="2025-11-25T04:20:36.036" v="923" actId="931"/>
          <ac:picMkLst>
            <pc:docMk/>
            <pc:sldMk cId="2161304906" sldId="259"/>
            <ac:picMk id="5" creationId="{FC1A4366-5038-B69C-430C-48F576885417}"/>
          </ac:picMkLst>
        </pc:picChg>
        <pc:picChg chg="add del mod">
          <ac:chgData name="Harshal Patil" userId="1ad620dc-0c40-4592-bf5d-287c6dac61d7" providerId="ADAL" clId="{EB95A40E-1EF1-6C41-9752-E50B66BF8F48}" dt="2025-11-25T04:24:38.684" v="973" actId="478"/>
          <ac:picMkLst>
            <pc:docMk/>
            <pc:sldMk cId="2161304906" sldId="259"/>
            <ac:picMk id="7" creationId="{86ABA8A6-46C1-AF0B-B865-9B7255D6557B}"/>
          </ac:picMkLst>
        </pc:picChg>
        <pc:picChg chg="add mod">
          <ac:chgData name="Harshal Patil" userId="1ad620dc-0c40-4592-bf5d-287c6dac61d7" providerId="ADAL" clId="{EB95A40E-1EF1-6C41-9752-E50B66BF8F48}" dt="2025-11-25T04:21:22.908" v="936"/>
          <ac:picMkLst>
            <pc:docMk/>
            <pc:sldMk cId="2161304906" sldId="259"/>
            <ac:picMk id="8" creationId="{D919C5E6-8616-4B68-2AE9-40C30877A447}"/>
          </ac:picMkLst>
        </pc:picChg>
        <pc:picChg chg="add del mod">
          <ac:chgData name="Harshal Patil" userId="1ad620dc-0c40-4592-bf5d-287c6dac61d7" providerId="ADAL" clId="{EB95A40E-1EF1-6C41-9752-E50B66BF8F48}" dt="2025-11-25T04:24:44.999" v="975" actId="478"/>
          <ac:picMkLst>
            <pc:docMk/>
            <pc:sldMk cId="2161304906" sldId="259"/>
            <ac:picMk id="9" creationId="{ABA804AC-7CE9-70C8-4ADF-E37D5CD0FFE6}"/>
          </ac:picMkLst>
        </pc:picChg>
      </pc:sldChg>
      <pc:sldChg chg="del">
        <pc:chgData name="Harshal Patil" userId="1ad620dc-0c40-4592-bf5d-287c6dac61d7" providerId="ADAL" clId="{EB95A40E-1EF1-6C41-9752-E50B66BF8F48}" dt="2025-11-24T21:50:13.425" v="2" actId="2696"/>
        <pc:sldMkLst>
          <pc:docMk/>
          <pc:sldMk cId="3712104085" sldId="260"/>
        </pc:sldMkLst>
      </pc:sldChg>
      <pc:sldChg chg="addSp modSp new mod">
        <pc:chgData name="Harshal Patil" userId="1ad620dc-0c40-4592-bf5d-287c6dac61d7" providerId="ADAL" clId="{EB95A40E-1EF1-6C41-9752-E50B66BF8F48}" dt="2025-11-25T02:22:35.184" v="62" actId="171"/>
        <pc:sldMkLst>
          <pc:docMk/>
          <pc:sldMk cId="3845811397" sldId="260"/>
        </pc:sldMkLst>
        <pc:spChg chg="add">
          <ac:chgData name="Harshal Patil" userId="1ad620dc-0c40-4592-bf5d-287c6dac61d7" providerId="ADAL" clId="{EB95A40E-1EF1-6C41-9752-E50B66BF8F48}" dt="2025-11-25T02:02:17.573" v="4"/>
          <ac:spMkLst>
            <pc:docMk/>
            <pc:sldMk cId="3845811397" sldId="260"/>
            <ac:spMk id="2" creationId="{0C5C5106-C084-66FD-E187-A85C9A3A8A65}"/>
          </ac:spMkLst>
        </pc:spChg>
        <pc:picChg chg="add mod">
          <ac:chgData name="Harshal Patil" userId="1ad620dc-0c40-4592-bf5d-287c6dac61d7" providerId="ADAL" clId="{EB95A40E-1EF1-6C41-9752-E50B66BF8F48}" dt="2025-11-25T02:22:35.184" v="62" actId="171"/>
          <ac:picMkLst>
            <pc:docMk/>
            <pc:sldMk cId="3845811397" sldId="260"/>
            <ac:picMk id="4" creationId="{7304D081-F513-7B38-EB65-F947B09CEBB4}"/>
          </ac:picMkLst>
        </pc:picChg>
        <pc:picChg chg="add mod">
          <ac:chgData name="Harshal Patil" userId="1ad620dc-0c40-4592-bf5d-287c6dac61d7" providerId="ADAL" clId="{EB95A40E-1EF1-6C41-9752-E50B66BF8F48}" dt="2025-11-25T02:22:30.598" v="61" actId="167"/>
          <ac:picMkLst>
            <pc:docMk/>
            <pc:sldMk cId="3845811397" sldId="260"/>
            <ac:picMk id="5" creationId="{3EF659E6-2844-179E-E691-CBB2D9225A6C}"/>
          </ac:picMkLst>
        </pc:picChg>
      </pc:sldChg>
      <pc:sldChg chg="addSp delSp modSp new del mod ord">
        <pc:chgData name="Harshal Patil" userId="1ad620dc-0c40-4592-bf5d-287c6dac61d7" providerId="ADAL" clId="{EB95A40E-1EF1-6C41-9752-E50B66BF8F48}" dt="2025-11-25T02:22:40.492" v="63" actId="2696"/>
        <pc:sldMkLst>
          <pc:docMk/>
          <pc:sldMk cId="2108710567" sldId="261"/>
        </pc:sldMkLst>
        <pc:spChg chg="add">
          <ac:chgData name="Harshal Patil" userId="1ad620dc-0c40-4592-bf5d-287c6dac61d7" providerId="ADAL" clId="{EB95A40E-1EF1-6C41-9752-E50B66BF8F48}" dt="2025-11-25T02:12:52.771" v="20"/>
          <ac:spMkLst>
            <pc:docMk/>
            <pc:sldMk cId="2108710567" sldId="261"/>
            <ac:spMk id="2" creationId="{A196268C-BB7F-2816-3734-5E63E2BCDEF5}"/>
          </ac:spMkLst>
        </pc:spChg>
        <pc:picChg chg="add del mod">
          <ac:chgData name="Harshal Patil" userId="1ad620dc-0c40-4592-bf5d-287c6dac61d7" providerId="ADAL" clId="{EB95A40E-1EF1-6C41-9752-E50B66BF8F48}" dt="2025-11-25T02:22:08.905" v="51" actId="21"/>
          <ac:picMkLst>
            <pc:docMk/>
            <pc:sldMk cId="2108710567" sldId="261"/>
            <ac:picMk id="4" creationId="{DAF63948-6865-C062-22D6-268D7AF13BA2}"/>
          </ac:picMkLst>
        </pc:picChg>
      </pc:sldChg>
      <pc:sldChg chg="addSp delSp modSp new mod">
        <pc:chgData name="Harshal Patil" userId="1ad620dc-0c40-4592-bf5d-287c6dac61d7" providerId="ADAL" clId="{EB95A40E-1EF1-6C41-9752-E50B66BF8F48}" dt="2025-11-25T17:59:02.758" v="1503" actId="14100"/>
        <pc:sldMkLst>
          <pc:docMk/>
          <pc:sldMk cId="463237088" sldId="262"/>
        </pc:sldMkLst>
        <pc:spChg chg="add del">
          <ac:chgData name="Harshal Patil" userId="1ad620dc-0c40-4592-bf5d-287c6dac61d7" providerId="ADAL" clId="{EB95A40E-1EF1-6C41-9752-E50B66BF8F48}" dt="2025-11-25T02:30:01.986" v="75" actId="22"/>
          <ac:spMkLst>
            <pc:docMk/>
            <pc:sldMk cId="463237088" sldId="262"/>
            <ac:spMk id="5" creationId="{72DFEE17-E766-ECFA-52D8-D1B6FE2E732D}"/>
          </ac:spMkLst>
        </pc:spChg>
        <pc:spChg chg="add mod">
          <ac:chgData name="Harshal Patil" userId="1ad620dc-0c40-4592-bf5d-287c6dac61d7" providerId="ADAL" clId="{EB95A40E-1EF1-6C41-9752-E50B66BF8F48}" dt="2025-11-25T03:57:31.833" v="816"/>
          <ac:spMkLst>
            <pc:docMk/>
            <pc:sldMk cId="463237088" sldId="262"/>
            <ac:spMk id="6" creationId="{33583526-660B-1E3D-A7E1-B65BD59C0592}"/>
          </ac:spMkLst>
        </pc:spChg>
        <pc:spChg chg="add del">
          <ac:chgData name="Harshal Patil" userId="1ad620dc-0c40-4592-bf5d-287c6dac61d7" providerId="ADAL" clId="{EB95A40E-1EF1-6C41-9752-E50B66BF8F48}" dt="2025-11-25T03:38:19.914" v="689" actId="22"/>
          <ac:spMkLst>
            <pc:docMk/>
            <pc:sldMk cId="463237088" sldId="262"/>
            <ac:spMk id="14" creationId="{0D72FF46-93FE-2FFB-F950-48FFB4A31B54}"/>
          </ac:spMkLst>
        </pc:spChg>
        <pc:spChg chg="add del">
          <ac:chgData name="Harshal Patil" userId="1ad620dc-0c40-4592-bf5d-287c6dac61d7" providerId="ADAL" clId="{EB95A40E-1EF1-6C41-9752-E50B66BF8F48}" dt="2025-11-25T03:38:27.405" v="691" actId="22"/>
          <ac:spMkLst>
            <pc:docMk/>
            <pc:sldMk cId="463237088" sldId="262"/>
            <ac:spMk id="16" creationId="{D273A7A8-8400-E579-3B6B-1F94FEF85B56}"/>
          </ac:spMkLst>
        </pc:spChg>
        <pc:spChg chg="add del mod">
          <ac:chgData name="Harshal Patil" userId="1ad620dc-0c40-4592-bf5d-287c6dac61d7" providerId="ADAL" clId="{EB95A40E-1EF1-6C41-9752-E50B66BF8F48}" dt="2025-11-25T03:52:09.883" v="777" actId="478"/>
          <ac:spMkLst>
            <pc:docMk/>
            <pc:sldMk cId="463237088" sldId="262"/>
            <ac:spMk id="17" creationId="{AA9C638C-D9D0-7BBB-3AEF-585807EA98D1}"/>
          </ac:spMkLst>
        </pc:spChg>
        <pc:spChg chg="add del">
          <ac:chgData name="Harshal Patil" userId="1ad620dc-0c40-4592-bf5d-287c6dac61d7" providerId="ADAL" clId="{EB95A40E-1EF1-6C41-9752-E50B66BF8F48}" dt="2025-11-25T03:39:39.319" v="696" actId="22"/>
          <ac:spMkLst>
            <pc:docMk/>
            <pc:sldMk cId="463237088" sldId="262"/>
            <ac:spMk id="19" creationId="{6C539166-3EBE-B024-3A98-F30C968FDB01}"/>
          </ac:spMkLst>
        </pc:spChg>
        <pc:spChg chg="add del mod">
          <ac:chgData name="Harshal Patil" userId="1ad620dc-0c40-4592-bf5d-287c6dac61d7" providerId="ADAL" clId="{EB95A40E-1EF1-6C41-9752-E50B66BF8F48}" dt="2025-11-25T03:39:43.558" v="700" actId="22"/>
          <ac:spMkLst>
            <pc:docMk/>
            <pc:sldMk cId="463237088" sldId="262"/>
            <ac:spMk id="21" creationId="{1BA809D3-B3B6-DC8E-4095-63461E5B028D}"/>
          </ac:spMkLst>
        </pc:spChg>
        <pc:spChg chg="add del mod">
          <ac:chgData name="Harshal Patil" userId="1ad620dc-0c40-4592-bf5d-287c6dac61d7" providerId="ADAL" clId="{EB95A40E-1EF1-6C41-9752-E50B66BF8F48}" dt="2025-11-25T16:46:42.371" v="1070"/>
          <ac:spMkLst>
            <pc:docMk/>
            <pc:sldMk cId="463237088" sldId="262"/>
            <ac:spMk id="23" creationId="{653D8EF0-FE95-D909-84DA-CD63BDC16292}"/>
          </ac:spMkLst>
        </pc:spChg>
        <pc:spChg chg="add del mod">
          <ac:chgData name="Harshal Patil" userId="1ad620dc-0c40-4592-bf5d-287c6dac61d7" providerId="ADAL" clId="{EB95A40E-1EF1-6C41-9752-E50B66BF8F48}" dt="2025-11-25T03:54:45.695" v="787"/>
          <ac:spMkLst>
            <pc:docMk/>
            <pc:sldMk cId="463237088" sldId="262"/>
            <ac:spMk id="24" creationId="{B017C6E4-857F-0472-7EED-A748A5B318A5}"/>
          </ac:spMkLst>
        </pc:spChg>
        <pc:spChg chg="add mod">
          <ac:chgData name="Harshal Patil" userId="1ad620dc-0c40-4592-bf5d-287c6dac61d7" providerId="ADAL" clId="{EB95A40E-1EF1-6C41-9752-E50B66BF8F48}" dt="2025-11-25T16:47:19.089" v="1081" actId="14100"/>
          <ac:spMkLst>
            <pc:docMk/>
            <pc:sldMk cId="463237088" sldId="262"/>
            <ac:spMk id="26" creationId="{66D4DE9D-82CC-F34C-7F65-D433F8E08C20}"/>
          </ac:spMkLst>
        </pc:spChg>
        <pc:spChg chg="add del mod">
          <ac:chgData name="Harshal Patil" userId="1ad620dc-0c40-4592-bf5d-287c6dac61d7" providerId="ADAL" clId="{EB95A40E-1EF1-6C41-9752-E50B66BF8F48}" dt="2025-11-25T03:57:26.547" v="813"/>
          <ac:spMkLst>
            <pc:docMk/>
            <pc:sldMk cId="463237088" sldId="262"/>
            <ac:spMk id="28" creationId="{6D40CD29-62DE-A2AA-2D22-A09E7E267DF3}"/>
          </ac:spMkLst>
        </pc:spChg>
        <pc:spChg chg="add mod">
          <ac:chgData name="Harshal Patil" userId="1ad620dc-0c40-4592-bf5d-287c6dac61d7" providerId="ADAL" clId="{EB95A40E-1EF1-6C41-9752-E50B66BF8F48}" dt="2025-11-25T16:47:39.491" v="1084" actId="14100"/>
          <ac:spMkLst>
            <pc:docMk/>
            <pc:sldMk cId="463237088" sldId="262"/>
            <ac:spMk id="30" creationId="{0EA6C839-4739-98EA-985E-4C732F9223EA}"/>
          </ac:spMkLst>
        </pc:spChg>
        <pc:spChg chg="add mod">
          <ac:chgData name="Harshal Patil" userId="1ad620dc-0c40-4592-bf5d-287c6dac61d7" providerId="ADAL" clId="{EB95A40E-1EF1-6C41-9752-E50B66BF8F48}" dt="2025-11-25T04:25:43.582" v="987" actId="1076"/>
          <ac:spMkLst>
            <pc:docMk/>
            <pc:sldMk cId="463237088" sldId="262"/>
            <ac:spMk id="40" creationId="{C740F446-5C9F-4E32-2252-DDFB9324819D}"/>
          </ac:spMkLst>
        </pc:spChg>
        <pc:spChg chg="add mod">
          <ac:chgData name="Harshal Patil" userId="1ad620dc-0c40-4592-bf5d-287c6dac61d7" providerId="ADAL" clId="{EB95A40E-1EF1-6C41-9752-E50B66BF8F48}" dt="2025-11-25T17:14:13.053" v="1232" actId="1076"/>
          <ac:spMkLst>
            <pc:docMk/>
            <pc:sldMk cId="463237088" sldId="262"/>
            <ac:spMk id="42" creationId="{9B49BC0A-5C07-48F8-9E76-D8AF6F390532}"/>
          </ac:spMkLst>
        </pc:spChg>
        <pc:spChg chg="add mod">
          <ac:chgData name="Harshal Patil" userId="1ad620dc-0c40-4592-bf5d-287c6dac61d7" providerId="ADAL" clId="{EB95A40E-1EF1-6C41-9752-E50B66BF8F48}" dt="2025-11-25T04:25:29.606" v="982" actId="1076"/>
          <ac:spMkLst>
            <pc:docMk/>
            <pc:sldMk cId="463237088" sldId="262"/>
            <ac:spMk id="44" creationId="{6F4594C8-C549-8524-E98B-DD376DEE8254}"/>
          </ac:spMkLst>
        </pc:spChg>
        <pc:spChg chg="add mod">
          <ac:chgData name="Harshal Patil" userId="1ad620dc-0c40-4592-bf5d-287c6dac61d7" providerId="ADAL" clId="{EB95A40E-1EF1-6C41-9752-E50B66BF8F48}" dt="2025-11-25T17:59:02.758" v="1503" actId="14100"/>
          <ac:spMkLst>
            <pc:docMk/>
            <pc:sldMk cId="463237088" sldId="262"/>
            <ac:spMk id="46" creationId="{3E2DAE97-1700-6A12-F691-19275E28F35D}"/>
          </ac:spMkLst>
        </pc:spChg>
        <pc:spChg chg="add del">
          <ac:chgData name="Harshal Patil" userId="1ad620dc-0c40-4592-bf5d-287c6dac61d7" providerId="ADAL" clId="{EB95A40E-1EF1-6C41-9752-E50B66BF8F48}" dt="2025-11-25T04:17:59.744" v="879" actId="22"/>
          <ac:spMkLst>
            <pc:docMk/>
            <pc:sldMk cId="463237088" sldId="262"/>
            <ac:spMk id="48" creationId="{6DC09A23-B718-33AD-4609-9F5899C52909}"/>
          </ac:spMkLst>
        </pc:spChg>
        <pc:spChg chg="add mod">
          <ac:chgData name="Harshal Patil" userId="1ad620dc-0c40-4592-bf5d-287c6dac61d7" providerId="ADAL" clId="{EB95A40E-1EF1-6C41-9752-E50B66BF8F48}" dt="2025-11-25T04:26:24.777" v="993" actId="1076"/>
          <ac:spMkLst>
            <pc:docMk/>
            <pc:sldMk cId="463237088" sldId="262"/>
            <ac:spMk id="50" creationId="{913A7C23-E9B2-BEC6-1610-9680FF881F70}"/>
          </ac:spMkLst>
        </pc:spChg>
        <pc:spChg chg="add del mod">
          <ac:chgData name="Harshal Patil" userId="1ad620dc-0c40-4592-bf5d-287c6dac61d7" providerId="ADAL" clId="{EB95A40E-1EF1-6C41-9752-E50B66BF8F48}" dt="2025-11-25T04:20:07.276" v="918" actId="478"/>
          <ac:spMkLst>
            <pc:docMk/>
            <pc:sldMk cId="463237088" sldId="262"/>
            <ac:spMk id="51" creationId="{4FE80EB8-A77A-122C-CF2A-6224D820EC33}"/>
          </ac:spMkLst>
        </pc:spChg>
        <pc:spChg chg="add mod">
          <ac:chgData name="Harshal Patil" userId="1ad620dc-0c40-4592-bf5d-287c6dac61d7" providerId="ADAL" clId="{EB95A40E-1EF1-6C41-9752-E50B66BF8F48}" dt="2025-11-25T04:29:46.157" v="1020" actId="1076"/>
          <ac:spMkLst>
            <pc:docMk/>
            <pc:sldMk cId="463237088" sldId="262"/>
            <ac:spMk id="57" creationId="{5717050C-354E-3B09-EA66-D20F95708D6E}"/>
          </ac:spMkLst>
        </pc:spChg>
        <pc:spChg chg="add mod">
          <ac:chgData name="Harshal Patil" userId="1ad620dc-0c40-4592-bf5d-287c6dac61d7" providerId="ADAL" clId="{EB95A40E-1EF1-6C41-9752-E50B66BF8F48}" dt="2025-11-25T16:49:00.358" v="1088" actId="1076"/>
          <ac:spMkLst>
            <pc:docMk/>
            <pc:sldMk cId="463237088" sldId="262"/>
            <ac:spMk id="59" creationId="{109B556B-C5F5-49F9-FF26-F219ED7AA76E}"/>
          </ac:spMkLst>
        </pc:spChg>
        <pc:spChg chg="add mod">
          <ac:chgData name="Harshal Patil" userId="1ad620dc-0c40-4592-bf5d-287c6dac61d7" providerId="ADAL" clId="{EB95A40E-1EF1-6C41-9752-E50B66BF8F48}" dt="2025-11-25T04:31:29.532" v="1049" actId="1076"/>
          <ac:spMkLst>
            <pc:docMk/>
            <pc:sldMk cId="463237088" sldId="262"/>
            <ac:spMk id="63" creationId="{AFD395FB-652C-2D24-50AF-3E29F833B369}"/>
          </ac:spMkLst>
        </pc:spChg>
        <pc:spChg chg="add del mod">
          <ac:chgData name="Harshal Patil" userId="1ad620dc-0c40-4592-bf5d-287c6dac61d7" providerId="ADAL" clId="{EB95A40E-1EF1-6C41-9752-E50B66BF8F48}" dt="2025-11-25T17:14:10.711" v="1231" actId="22"/>
          <ac:spMkLst>
            <pc:docMk/>
            <pc:sldMk cId="463237088" sldId="262"/>
            <ac:spMk id="71" creationId="{912CC29D-2CA6-0769-0EA2-444FE7F3D613}"/>
          </ac:spMkLst>
        </pc:spChg>
        <pc:picChg chg="add del mod">
          <ac:chgData name="Harshal Patil" userId="1ad620dc-0c40-4592-bf5d-287c6dac61d7" providerId="ADAL" clId="{EB95A40E-1EF1-6C41-9752-E50B66BF8F48}" dt="2025-11-25T17:13:56.998" v="1225" actId="478"/>
          <ac:picMkLst>
            <pc:docMk/>
            <pc:sldMk cId="463237088" sldId="262"/>
            <ac:picMk id="3" creationId="{CE198FD0-8C5D-10EB-F6AD-01F98BEC4C01}"/>
          </ac:picMkLst>
        </pc:picChg>
        <pc:picChg chg="add del mod">
          <ac:chgData name="Harshal Patil" userId="1ad620dc-0c40-4592-bf5d-287c6dac61d7" providerId="ADAL" clId="{EB95A40E-1EF1-6C41-9752-E50B66BF8F48}" dt="2025-11-25T02:38:04.595" v="103" actId="478"/>
          <ac:picMkLst>
            <pc:docMk/>
            <pc:sldMk cId="463237088" sldId="262"/>
            <ac:picMk id="8" creationId="{2BE76014-A9EF-FE1B-0465-49FE7884111B}"/>
          </ac:picMkLst>
        </pc:picChg>
        <pc:picChg chg="add del mod modCrop">
          <ac:chgData name="Harshal Patil" userId="1ad620dc-0c40-4592-bf5d-287c6dac61d7" providerId="ADAL" clId="{EB95A40E-1EF1-6C41-9752-E50B66BF8F48}" dt="2025-11-25T04:20:59.100" v="929" actId="478"/>
          <ac:picMkLst>
            <pc:docMk/>
            <pc:sldMk cId="463237088" sldId="262"/>
            <ac:picMk id="10" creationId="{52D4B68D-A111-F615-AEE3-D6DBD0FEB04E}"/>
          </ac:picMkLst>
        </pc:picChg>
        <pc:picChg chg="add del mod modCrop">
          <ac:chgData name="Harshal Patil" userId="1ad620dc-0c40-4592-bf5d-287c6dac61d7" providerId="ADAL" clId="{EB95A40E-1EF1-6C41-9752-E50B66BF8F48}" dt="2025-11-25T02:39:56.694" v="680" actId="478"/>
          <ac:picMkLst>
            <pc:docMk/>
            <pc:sldMk cId="463237088" sldId="262"/>
            <ac:picMk id="12" creationId="{A2933B66-10DA-EF24-4CB6-D89512D73592}"/>
          </ac:picMkLst>
        </pc:picChg>
        <pc:picChg chg="add del mod">
          <ac:chgData name="Harshal Patil" userId="1ad620dc-0c40-4592-bf5d-287c6dac61d7" providerId="ADAL" clId="{EB95A40E-1EF1-6C41-9752-E50B66BF8F48}" dt="2025-11-25T04:21:54.474" v="948" actId="478"/>
          <ac:picMkLst>
            <pc:docMk/>
            <pc:sldMk cId="463237088" sldId="262"/>
            <ac:picMk id="37" creationId="{B57BA7E5-86E4-A248-D2E6-2664E27E6595}"/>
          </ac:picMkLst>
        </pc:picChg>
        <pc:picChg chg="add del mod">
          <ac:chgData name="Harshal Patil" userId="1ad620dc-0c40-4592-bf5d-287c6dac61d7" providerId="ADAL" clId="{EB95A40E-1EF1-6C41-9752-E50B66BF8F48}" dt="2025-11-25T17:09:30.712" v="1145" actId="478"/>
          <ac:picMkLst>
            <pc:docMk/>
            <pc:sldMk cId="463237088" sldId="262"/>
            <ac:picMk id="38" creationId="{FD23B7CE-E003-5F13-A188-56B0F1BE0B55}"/>
          </ac:picMkLst>
        </pc:picChg>
        <pc:picChg chg="add mod">
          <ac:chgData name="Harshal Patil" userId="1ad620dc-0c40-4592-bf5d-287c6dac61d7" providerId="ADAL" clId="{EB95A40E-1EF1-6C41-9752-E50B66BF8F48}" dt="2025-11-25T16:52:07.739" v="1091" actId="1076"/>
          <ac:picMkLst>
            <pc:docMk/>
            <pc:sldMk cId="463237088" sldId="262"/>
            <ac:picMk id="52" creationId="{F583C4E5-723E-5BAD-2587-E134FB757EF5}"/>
          </ac:picMkLst>
        </pc:picChg>
        <pc:picChg chg="add del mod">
          <ac:chgData name="Harshal Patil" userId="1ad620dc-0c40-4592-bf5d-287c6dac61d7" providerId="ADAL" clId="{EB95A40E-1EF1-6C41-9752-E50B66BF8F48}" dt="2025-11-25T17:05:22.161" v="1106" actId="478"/>
          <ac:picMkLst>
            <pc:docMk/>
            <pc:sldMk cId="463237088" sldId="262"/>
            <ac:picMk id="53" creationId="{211C4981-EC74-17EA-4F05-80BEBB6DF02C}"/>
          </ac:picMkLst>
        </pc:picChg>
        <pc:picChg chg="add del mod">
          <ac:chgData name="Harshal Patil" userId="1ad620dc-0c40-4592-bf5d-287c6dac61d7" providerId="ADAL" clId="{EB95A40E-1EF1-6C41-9752-E50B66BF8F48}" dt="2025-11-25T16:53:22.695" v="1094" actId="478"/>
          <ac:picMkLst>
            <pc:docMk/>
            <pc:sldMk cId="463237088" sldId="262"/>
            <ac:picMk id="65" creationId="{DFB95DB4-A46F-A455-91FE-0D6EF99A4024}"/>
          </ac:picMkLst>
        </pc:picChg>
        <pc:picChg chg="add mod modCrop">
          <ac:chgData name="Harshal Patil" userId="1ad620dc-0c40-4592-bf5d-287c6dac61d7" providerId="ADAL" clId="{EB95A40E-1EF1-6C41-9752-E50B66BF8F48}" dt="2025-11-25T16:53:56.548" v="1105" actId="1076"/>
          <ac:picMkLst>
            <pc:docMk/>
            <pc:sldMk cId="463237088" sldId="262"/>
            <ac:picMk id="67" creationId="{9AC6E2EC-9189-57D3-9202-AB25467E9621}"/>
          </ac:picMkLst>
        </pc:picChg>
        <pc:picChg chg="add mod">
          <ac:chgData name="Harshal Patil" userId="1ad620dc-0c40-4592-bf5d-287c6dac61d7" providerId="ADAL" clId="{EB95A40E-1EF1-6C41-9752-E50B66BF8F48}" dt="2025-11-25T17:05:32.157" v="1112" actId="1076"/>
          <ac:picMkLst>
            <pc:docMk/>
            <pc:sldMk cId="463237088" sldId="262"/>
            <ac:picMk id="68" creationId="{11243588-50DA-E130-2E19-46FC62F15481}"/>
          </ac:picMkLst>
        </pc:picChg>
        <pc:picChg chg="add mod">
          <ac:chgData name="Harshal Patil" userId="1ad620dc-0c40-4592-bf5d-287c6dac61d7" providerId="ADAL" clId="{EB95A40E-1EF1-6C41-9752-E50B66BF8F48}" dt="2025-11-25T17:09:37.247" v="1149" actId="14100"/>
          <ac:picMkLst>
            <pc:docMk/>
            <pc:sldMk cId="463237088" sldId="262"/>
            <ac:picMk id="69" creationId="{315A7B90-4877-70A5-6108-0354A7366CFF}"/>
          </ac:picMkLst>
        </pc:picChg>
        <pc:cxnChg chg="add mod">
          <ac:chgData name="Harshal Patil" userId="1ad620dc-0c40-4592-bf5d-287c6dac61d7" providerId="ADAL" clId="{EB95A40E-1EF1-6C41-9752-E50B66BF8F48}" dt="2025-11-25T17:40:06.217" v="1423" actId="1076"/>
          <ac:cxnSpMkLst>
            <pc:docMk/>
            <pc:sldMk cId="463237088" sldId="262"/>
            <ac:cxnSpMk id="31" creationId="{B29A8B10-049B-CD64-172A-D5B9082903A3}"/>
          </ac:cxnSpMkLst>
        </pc:cxnChg>
        <pc:cxnChg chg="add mod">
          <ac:chgData name="Harshal Patil" userId="1ad620dc-0c40-4592-bf5d-287c6dac61d7" providerId="ADAL" clId="{EB95A40E-1EF1-6C41-9752-E50B66BF8F48}" dt="2025-11-25T16:46:45.168" v="1071" actId="1076"/>
          <ac:cxnSpMkLst>
            <pc:docMk/>
            <pc:sldMk cId="463237088" sldId="262"/>
            <ac:cxnSpMk id="34" creationId="{BCD9FCFB-2EE8-A467-5B9B-FEDBC24B99AA}"/>
          </ac:cxnSpMkLst>
        </pc:cxnChg>
        <pc:cxnChg chg="add mod">
          <ac:chgData name="Harshal Patil" userId="1ad620dc-0c40-4592-bf5d-287c6dac61d7" providerId="ADAL" clId="{EB95A40E-1EF1-6C41-9752-E50B66BF8F48}" dt="2025-11-25T04:28:43.293" v="1004" actId="1076"/>
          <ac:cxnSpMkLst>
            <pc:docMk/>
            <pc:sldMk cId="463237088" sldId="262"/>
            <ac:cxnSpMk id="55" creationId="{96382940-1153-659E-D32F-63C41DD2D69A}"/>
          </ac:cxnSpMkLst>
        </pc:cxnChg>
        <pc:cxnChg chg="add mod">
          <ac:chgData name="Harshal Patil" userId="1ad620dc-0c40-4592-bf5d-287c6dac61d7" providerId="ADAL" clId="{EB95A40E-1EF1-6C41-9752-E50B66BF8F48}" dt="2025-11-25T04:31:31.348" v="1050" actId="1076"/>
          <ac:cxnSpMkLst>
            <pc:docMk/>
            <pc:sldMk cId="463237088" sldId="262"/>
            <ac:cxnSpMk id="60" creationId="{45A20B98-141D-0BC9-2214-B03D2BD4B0BD}"/>
          </ac:cxnSpMkLst>
        </pc:cxnChg>
      </pc:sldChg>
      <pc:sldChg chg="addSp modSp new">
        <pc:chgData name="Harshal Patil" userId="1ad620dc-0c40-4592-bf5d-287c6dac61d7" providerId="ADAL" clId="{EB95A40E-1EF1-6C41-9752-E50B66BF8F48}" dt="2025-11-25T04:53:40.156" v="1055"/>
        <pc:sldMkLst>
          <pc:docMk/>
          <pc:sldMk cId="4074629098" sldId="263"/>
        </pc:sldMkLst>
        <pc:spChg chg="add">
          <ac:chgData name="Harshal Patil" userId="1ad620dc-0c40-4592-bf5d-287c6dac61d7" providerId="ADAL" clId="{EB95A40E-1EF1-6C41-9752-E50B66BF8F48}" dt="2025-11-25T04:53:38.867" v="1053"/>
          <ac:spMkLst>
            <pc:docMk/>
            <pc:sldMk cId="4074629098" sldId="263"/>
            <ac:spMk id="2" creationId="{FD368A8A-921F-E83D-9836-367D8826C1D0}"/>
          </ac:spMkLst>
        </pc:spChg>
        <pc:spChg chg="add mod">
          <ac:chgData name="Harshal Patil" userId="1ad620dc-0c40-4592-bf5d-287c6dac61d7" providerId="ADAL" clId="{EB95A40E-1EF1-6C41-9752-E50B66BF8F48}" dt="2025-11-25T04:53:40.156" v="1055"/>
          <ac:spMkLst>
            <pc:docMk/>
            <pc:sldMk cId="4074629098" sldId="263"/>
            <ac:spMk id="3" creationId="{DC2A2915-E25A-9221-9E51-5A5BDD7FB643}"/>
          </ac:spMkLst>
        </pc:spChg>
      </pc:sldChg>
      <pc:sldChg chg="addSp delSp modSp add mod ord">
        <pc:chgData name="Harshal Patil" userId="1ad620dc-0c40-4592-bf5d-287c6dac61d7" providerId="ADAL" clId="{EB95A40E-1EF1-6C41-9752-E50B66BF8F48}" dt="2025-11-25T23:51:07.285" v="2352" actId="123"/>
        <pc:sldMkLst>
          <pc:docMk/>
          <pc:sldMk cId="3622260895" sldId="264"/>
        </pc:sldMkLst>
        <pc:spChg chg="mod">
          <ac:chgData name="Harshal Patil" userId="1ad620dc-0c40-4592-bf5d-287c6dac61d7" providerId="ADAL" clId="{EB95A40E-1EF1-6C41-9752-E50B66BF8F48}" dt="2025-11-25T23:40:34.333" v="2266" actId="1076"/>
          <ac:spMkLst>
            <pc:docMk/>
            <pc:sldMk cId="3622260895" sldId="264"/>
            <ac:spMk id="2" creationId="{6A63C46D-7505-9949-B4BF-E39D059A587F}"/>
          </ac:spMkLst>
        </pc:spChg>
        <pc:spChg chg="add del mod">
          <ac:chgData name="Harshal Patil" userId="1ad620dc-0c40-4592-bf5d-287c6dac61d7" providerId="ADAL" clId="{EB95A40E-1EF1-6C41-9752-E50B66BF8F48}" dt="2025-11-25T17:16:23.886" v="1268" actId="478"/>
          <ac:spMkLst>
            <pc:docMk/>
            <pc:sldMk cId="3622260895" sldId="264"/>
            <ac:spMk id="4" creationId="{A74AA4A9-7275-FB37-47E6-BA049F11E9E2}"/>
          </ac:spMkLst>
        </pc:spChg>
        <pc:spChg chg="mod">
          <ac:chgData name="Harshal Patil" userId="1ad620dc-0c40-4592-bf5d-287c6dac61d7" providerId="ADAL" clId="{EB95A40E-1EF1-6C41-9752-E50B66BF8F48}" dt="2025-11-25T23:26:17.492" v="2167" actId="123"/>
          <ac:spMkLst>
            <pc:docMk/>
            <pc:sldMk cId="3622260895" sldId="264"/>
            <ac:spMk id="6" creationId="{0A82CF8D-8E02-52AB-13A5-9445BCDEFE1C}"/>
          </ac:spMkLst>
        </pc:spChg>
        <pc:spChg chg="mod">
          <ac:chgData name="Harshal Patil" userId="1ad620dc-0c40-4592-bf5d-287c6dac61d7" providerId="ADAL" clId="{EB95A40E-1EF1-6C41-9752-E50B66BF8F48}" dt="2025-11-25T17:32:28.009" v="1407" actId="1076"/>
          <ac:spMkLst>
            <pc:docMk/>
            <pc:sldMk cId="3622260895" sldId="264"/>
            <ac:spMk id="11" creationId="{8526BCDD-3A0C-68A6-6B47-12C73F78CDEA}"/>
          </ac:spMkLst>
        </pc:spChg>
        <pc:spChg chg="mod">
          <ac:chgData name="Harshal Patil" userId="1ad620dc-0c40-4592-bf5d-287c6dac61d7" providerId="ADAL" clId="{EB95A40E-1EF1-6C41-9752-E50B66BF8F48}" dt="2025-11-25T23:29:16.565" v="2179" actId="20577"/>
          <ac:spMkLst>
            <pc:docMk/>
            <pc:sldMk cId="3622260895" sldId="264"/>
            <ac:spMk id="15" creationId="{59CF554F-0846-92E1-8CCB-24E359294180}"/>
          </ac:spMkLst>
        </pc:spChg>
        <pc:spChg chg="mod">
          <ac:chgData name="Harshal Patil" userId="1ad620dc-0c40-4592-bf5d-287c6dac61d7" providerId="ADAL" clId="{EB95A40E-1EF1-6C41-9752-E50B66BF8F48}" dt="2025-11-25T17:32:15.384" v="1405" actId="1076"/>
          <ac:spMkLst>
            <pc:docMk/>
            <pc:sldMk cId="3622260895" sldId="264"/>
            <ac:spMk id="16" creationId="{53FCF399-732B-D915-7A7E-13BFCB504F61}"/>
          </ac:spMkLst>
        </pc:spChg>
        <pc:spChg chg="mod">
          <ac:chgData name="Harshal Patil" userId="1ad620dc-0c40-4592-bf5d-287c6dac61d7" providerId="ADAL" clId="{EB95A40E-1EF1-6C41-9752-E50B66BF8F48}" dt="2025-11-25T17:58:12.955" v="1483" actId="1076"/>
          <ac:spMkLst>
            <pc:docMk/>
            <pc:sldMk cId="3622260895" sldId="264"/>
            <ac:spMk id="17" creationId="{21B81E0F-9D9F-54FE-404E-8D88D727E56D}"/>
          </ac:spMkLst>
        </pc:spChg>
        <pc:spChg chg="mod">
          <ac:chgData name="Harshal Patil" userId="1ad620dc-0c40-4592-bf5d-287c6dac61d7" providerId="ADAL" clId="{EB95A40E-1EF1-6C41-9752-E50B66BF8F48}" dt="2025-11-25T23:29:26.098" v="2184" actId="20577"/>
          <ac:spMkLst>
            <pc:docMk/>
            <pc:sldMk cId="3622260895" sldId="264"/>
            <ac:spMk id="18" creationId="{9DE49F58-D458-5F21-3C8F-BC1303325389}"/>
          </ac:spMkLst>
        </pc:spChg>
        <pc:spChg chg="mod">
          <ac:chgData name="Harshal Patil" userId="1ad620dc-0c40-4592-bf5d-287c6dac61d7" providerId="ADAL" clId="{EB95A40E-1EF1-6C41-9752-E50B66BF8F48}" dt="2025-11-25T17:13:23.356" v="1224" actId="1076"/>
          <ac:spMkLst>
            <pc:docMk/>
            <pc:sldMk cId="3622260895" sldId="264"/>
            <ac:spMk id="21" creationId="{0CF5974A-2E72-7137-BC31-F8762AA13029}"/>
          </ac:spMkLst>
        </pc:spChg>
        <pc:spChg chg="mod">
          <ac:chgData name="Harshal Patil" userId="1ad620dc-0c40-4592-bf5d-287c6dac61d7" providerId="ADAL" clId="{EB95A40E-1EF1-6C41-9752-E50B66BF8F48}" dt="2025-11-25T18:17:11.212" v="1605" actId="1076"/>
          <ac:spMkLst>
            <pc:docMk/>
            <pc:sldMk cId="3622260895" sldId="264"/>
            <ac:spMk id="22" creationId="{D6F1B41E-F991-CC84-4E1D-9730BD34F5A1}"/>
          </ac:spMkLst>
        </pc:spChg>
        <pc:spChg chg="mod">
          <ac:chgData name="Harshal Patil" userId="1ad620dc-0c40-4592-bf5d-287c6dac61d7" providerId="ADAL" clId="{EB95A40E-1EF1-6C41-9752-E50B66BF8F48}" dt="2025-11-25T17:13:21.331" v="1223" actId="1076"/>
          <ac:spMkLst>
            <pc:docMk/>
            <pc:sldMk cId="3622260895" sldId="264"/>
            <ac:spMk id="23" creationId="{102CA9CC-4B08-02BF-4C06-765C682809A0}"/>
          </ac:spMkLst>
        </pc:spChg>
        <pc:spChg chg="add del mod">
          <ac:chgData name="Harshal Patil" userId="1ad620dc-0c40-4592-bf5d-287c6dac61d7" providerId="ADAL" clId="{EB95A40E-1EF1-6C41-9752-E50B66BF8F48}" dt="2025-11-25T18:00:27.704" v="1524" actId="478"/>
          <ac:spMkLst>
            <pc:docMk/>
            <pc:sldMk cId="3622260895" sldId="264"/>
            <ac:spMk id="29" creationId="{72DE15AE-1382-9E4F-6191-3786CEA9B6EB}"/>
          </ac:spMkLst>
        </pc:spChg>
        <pc:spChg chg="add mod">
          <ac:chgData name="Harshal Patil" userId="1ad620dc-0c40-4592-bf5d-287c6dac61d7" providerId="ADAL" clId="{EB95A40E-1EF1-6C41-9752-E50B66BF8F48}" dt="2025-11-25T23:51:07.285" v="2352" actId="123"/>
          <ac:spMkLst>
            <pc:docMk/>
            <pc:sldMk cId="3622260895" sldId="264"/>
            <ac:spMk id="31" creationId="{2A678502-BDF6-40B0-D7D9-0A7CD68E41EB}"/>
          </ac:spMkLst>
        </pc:spChg>
        <pc:spChg chg="add mod">
          <ac:chgData name="Harshal Patil" userId="1ad620dc-0c40-4592-bf5d-287c6dac61d7" providerId="ADAL" clId="{EB95A40E-1EF1-6C41-9752-E50B66BF8F48}" dt="2025-11-25T17:16:22.864" v="1267" actId="767"/>
          <ac:spMkLst>
            <pc:docMk/>
            <pc:sldMk cId="3622260895" sldId="264"/>
            <ac:spMk id="32" creationId="{7F5C94F2-5946-59D9-3116-D8775CD5F4A5}"/>
          </ac:spMkLst>
        </pc:spChg>
        <pc:spChg chg="add mod">
          <ac:chgData name="Harshal Patil" userId="1ad620dc-0c40-4592-bf5d-287c6dac61d7" providerId="ADAL" clId="{EB95A40E-1EF1-6C41-9752-E50B66BF8F48}" dt="2025-11-25T23:00:41.149" v="1938" actId="1076"/>
          <ac:spMkLst>
            <pc:docMk/>
            <pc:sldMk cId="3622260895" sldId="264"/>
            <ac:spMk id="32" creationId="{D5FAFDAD-F941-F473-4D15-132D5A994981}"/>
          </ac:spMkLst>
        </pc:spChg>
        <pc:spChg chg="add mod">
          <ac:chgData name="Harshal Patil" userId="1ad620dc-0c40-4592-bf5d-287c6dac61d7" providerId="ADAL" clId="{EB95A40E-1EF1-6C41-9752-E50B66BF8F48}" dt="2025-11-25T23:41:29.461" v="2322" actId="20577"/>
          <ac:spMkLst>
            <pc:docMk/>
            <pc:sldMk cId="3622260895" sldId="264"/>
            <ac:spMk id="34" creationId="{62A68493-71FE-E6F1-3AE0-0A9AF8807DDE}"/>
          </ac:spMkLst>
        </pc:spChg>
        <pc:spChg chg="add mod">
          <ac:chgData name="Harshal Patil" userId="1ad620dc-0c40-4592-bf5d-287c6dac61d7" providerId="ADAL" clId="{EB95A40E-1EF1-6C41-9752-E50B66BF8F48}" dt="2025-11-25T18:06:30.053" v="1558" actId="20577"/>
          <ac:spMkLst>
            <pc:docMk/>
            <pc:sldMk cId="3622260895" sldId="264"/>
            <ac:spMk id="35" creationId="{D5695286-E6A1-1910-DD66-328E0D5189F7}"/>
          </ac:spMkLst>
        </pc:spChg>
        <pc:spChg chg="add mod">
          <ac:chgData name="Harshal Patil" userId="1ad620dc-0c40-4592-bf5d-287c6dac61d7" providerId="ADAL" clId="{EB95A40E-1EF1-6C41-9752-E50B66BF8F48}" dt="2025-11-25T22:58:29.918" v="1794" actId="14100"/>
          <ac:spMkLst>
            <pc:docMk/>
            <pc:sldMk cId="3622260895" sldId="264"/>
            <ac:spMk id="54" creationId="{5EDD0B3D-2E75-0D4C-0570-2CC0D689A4B3}"/>
          </ac:spMkLst>
        </pc:spChg>
        <pc:spChg chg="add del mod">
          <ac:chgData name="Harshal Patil" userId="1ad620dc-0c40-4592-bf5d-287c6dac61d7" providerId="ADAL" clId="{EB95A40E-1EF1-6C41-9752-E50B66BF8F48}" dt="2025-11-25T18:01:48.033" v="1532" actId="478"/>
          <ac:spMkLst>
            <pc:docMk/>
            <pc:sldMk cId="3622260895" sldId="264"/>
            <ac:spMk id="56" creationId="{EC26825C-95A9-6A6F-D891-E2ACE8D50F1D}"/>
          </ac:spMkLst>
        </pc:spChg>
        <pc:spChg chg="add mod">
          <ac:chgData name="Harshal Patil" userId="1ad620dc-0c40-4592-bf5d-287c6dac61d7" providerId="ADAL" clId="{EB95A40E-1EF1-6C41-9752-E50B66BF8F48}" dt="2025-11-25T23:39:17.600" v="2220" actId="1036"/>
          <ac:spMkLst>
            <pc:docMk/>
            <pc:sldMk cId="3622260895" sldId="264"/>
            <ac:spMk id="58" creationId="{0D83820F-5F9A-EEA5-73F5-479E28BADE24}"/>
          </ac:spMkLst>
        </pc:spChg>
        <pc:spChg chg="add mod">
          <ac:chgData name="Harshal Patil" userId="1ad620dc-0c40-4592-bf5d-287c6dac61d7" providerId="ADAL" clId="{EB95A40E-1EF1-6C41-9752-E50B66BF8F48}" dt="2025-11-25T23:50:52.071" v="2351" actId="1076"/>
          <ac:spMkLst>
            <pc:docMk/>
            <pc:sldMk cId="3622260895" sldId="264"/>
            <ac:spMk id="60" creationId="{E7E729BE-E828-B0CC-FB06-EA2822A15644}"/>
          </ac:spMkLst>
        </pc:spChg>
        <pc:spChg chg="add mod">
          <ac:chgData name="Harshal Patil" userId="1ad620dc-0c40-4592-bf5d-287c6dac61d7" providerId="ADAL" clId="{EB95A40E-1EF1-6C41-9752-E50B66BF8F48}" dt="2025-11-25T23:40:08.699" v="2263" actId="404"/>
          <ac:spMkLst>
            <pc:docMk/>
            <pc:sldMk cId="3622260895" sldId="264"/>
            <ac:spMk id="61" creationId="{DFC0373F-C4A5-E883-D383-09D082A87094}"/>
          </ac:spMkLst>
        </pc:spChg>
        <pc:spChg chg="del mod">
          <ac:chgData name="Harshal Patil" userId="1ad620dc-0c40-4592-bf5d-287c6dac61d7" providerId="ADAL" clId="{EB95A40E-1EF1-6C41-9752-E50B66BF8F48}" dt="2025-11-25T17:22:20.951" v="1317" actId="478"/>
          <ac:spMkLst>
            <pc:docMk/>
            <pc:sldMk cId="3622260895" sldId="264"/>
            <ac:spMk id="134" creationId="{D70E5CA9-E2C0-4E47-9964-AE4D0C09C476}"/>
          </ac:spMkLst>
        </pc:spChg>
        <pc:spChg chg="mod">
          <ac:chgData name="Harshal Patil" userId="1ad620dc-0c40-4592-bf5d-287c6dac61d7" providerId="ADAL" clId="{EB95A40E-1EF1-6C41-9752-E50B66BF8F48}" dt="2025-11-25T22:03:45.590" v="1746" actId="1076"/>
          <ac:spMkLst>
            <pc:docMk/>
            <pc:sldMk cId="3622260895" sldId="264"/>
            <ac:spMk id="135" creationId="{BD3D3119-89E1-694B-A71F-D93681A887D7}"/>
          </ac:spMkLst>
        </pc:spChg>
        <pc:spChg chg="mod topLvl">
          <ac:chgData name="Harshal Patil" userId="1ad620dc-0c40-4592-bf5d-287c6dac61d7" providerId="ADAL" clId="{EB95A40E-1EF1-6C41-9752-E50B66BF8F48}" dt="2025-11-25T23:29:36.177" v="2189" actId="1036"/>
          <ac:spMkLst>
            <pc:docMk/>
            <pc:sldMk cId="3622260895" sldId="264"/>
            <ac:spMk id="137" creationId="{D4B1064F-82E2-A28A-9D16-59F6BDFC83AF}"/>
          </ac:spMkLst>
        </pc:spChg>
        <pc:spChg chg="mod">
          <ac:chgData name="Harshal Patil" userId="1ad620dc-0c40-4592-bf5d-287c6dac61d7" providerId="ADAL" clId="{EB95A40E-1EF1-6C41-9752-E50B66BF8F48}" dt="2025-11-25T17:21:29.281" v="1309" actId="14100"/>
          <ac:spMkLst>
            <pc:docMk/>
            <pc:sldMk cId="3622260895" sldId="264"/>
            <ac:spMk id="145" creationId="{4D860A98-9C88-6BEB-5C0B-96CA7D54C8BB}"/>
          </ac:spMkLst>
        </pc:spChg>
        <pc:spChg chg="mod">
          <ac:chgData name="Harshal Patil" userId="1ad620dc-0c40-4592-bf5d-287c6dac61d7" providerId="ADAL" clId="{EB95A40E-1EF1-6C41-9752-E50B66BF8F48}" dt="2025-11-25T18:18:46.357" v="1608" actId="1076"/>
          <ac:spMkLst>
            <pc:docMk/>
            <pc:sldMk cId="3622260895" sldId="264"/>
            <ac:spMk id="147" creationId="{FB6B8F81-58D1-321E-01A1-0019E580EDED}"/>
          </ac:spMkLst>
        </pc:spChg>
        <pc:spChg chg="mod">
          <ac:chgData name="Harshal Patil" userId="1ad620dc-0c40-4592-bf5d-287c6dac61d7" providerId="ADAL" clId="{EB95A40E-1EF1-6C41-9752-E50B66BF8F48}" dt="2025-11-25T17:32:37.288" v="1409" actId="1076"/>
          <ac:spMkLst>
            <pc:docMk/>
            <pc:sldMk cId="3622260895" sldId="264"/>
            <ac:spMk id="152" creationId="{6CCD30CF-6497-17B4-7A6C-19019BDE744A}"/>
          </ac:spMkLst>
        </pc:spChg>
        <pc:spChg chg="mod">
          <ac:chgData name="Harshal Patil" userId="1ad620dc-0c40-4592-bf5d-287c6dac61d7" providerId="ADAL" clId="{EB95A40E-1EF1-6C41-9752-E50B66BF8F48}" dt="2025-11-25T17:58:22.205" v="1484" actId="1076"/>
          <ac:spMkLst>
            <pc:docMk/>
            <pc:sldMk cId="3622260895" sldId="264"/>
            <ac:spMk id="154" creationId="{19DFFB42-BCD4-A663-44AA-290099E400FE}"/>
          </ac:spMkLst>
        </pc:spChg>
        <pc:spChg chg="add del mod">
          <ac:chgData name="Harshal Patil" userId="1ad620dc-0c40-4592-bf5d-287c6dac61d7" providerId="ADAL" clId="{EB95A40E-1EF1-6C41-9752-E50B66BF8F48}" dt="2025-11-25T18:08:40.663" v="1586"/>
          <ac:spMkLst>
            <pc:docMk/>
            <pc:sldMk cId="3622260895" sldId="264"/>
            <ac:spMk id="4096" creationId="{E0BFEFE7-D7F4-FE8C-AC67-6406E99C367B}"/>
          </ac:spMkLst>
        </pc:spChg>
        <pc:spChg chg="add del mod">
          <ac:chgData name="Harshal Patil" userId="1ad620dc-0c40-4592-bf5d-287c6dac61d7" providerId="ADAL" clId="{EB95A40E-1EF1-6C41-9752-E50B66BF8F48}" dt="2025-11-25T18:08:38.972" v="1584" actId="478"/>
          <ac:spMkLst>
            <pc:docMk/>
            <pc:sldMk cId="3622260895" sldId="264"/>
            <ac:spMk id="4097" creationId="{C5DE220B-8FE8-EE30-40E0-E6317D579A0F}"/>
          </ac:spMkLst>
        </pc:spChg>
        <pc:grpChg chg="add del mod">
          <ac:chgData name="Harshal Patil" userId="1ad620dc-0c40-4592-bf5d-287c6dac61d7" providerId="ADAL" clId="{EB95A40E-1EF1-6C41-9752-E50B66BF8F48}" dt="2025-11-25T17:41:06.865" v="1437" actId="165"/>
          <ac:grpSpMkLst>
            <pc:docMk/>
            <pc:sldMk cId="3622260895" sldId="264"/>
            <ac:grpSpMk id="33" creationId="{0037FDD0-1A81-79AC-3128-A5FAE41F1CA2}"/>
          </ac:grpSpMkLst>
        </pc:grpChg>
        <pc:picChg chg="mod modCrop">
          <ac:chgData name="Harshal Patil" userId="1ad620dc-0c40-4592-bf5d-287c6dac61d7" providerId="ADAL" clId="{EB95A40E-1EF1-6C41-9752-E50B66BF8F48}" dt="2025-11-25T17:58:39.036" v="1490" actId="1076"/>
          <ac:picMkLst>
            <pc:docMk/>
            <pc:sldMk cId="3622260895" sldId="264"/>
            <ac:picMk id="5" creationId="{F7B1DBDC-1924-B324-3698-D1428C1A8B63}"/>
          </ac:picMkLst>
        </pc:picChg>
        <pc:picChg chg="mod">
          <ac:chgData name="Harshal Patil" userId="1ad620dc-0c40-4592-bf5d-287c6dac61d7" providerId="ADAL" clId="{EB95A40E-1EF1-6C41-9752-E50B66BF8F48}" dt="2025-11-25T22:58:41.597" v="1798" actId="1076"/>
          <ac:picMkLst>
            <pc:docMk/>
            <pc:sldMk cId="3622260895" sldId="264"/>
            <ac:picMk id="7" creationId="{70FB5C4C-970A-8A88-9426-552CE7BB962C}"/>
          </ac:picMkLst>
        </pc:picChg>
        <pc:picChg chg="del">
          <ac:chgData name="Harshal Patil" userId="1ad620dc-0c40-4592-bf5d-287c6dac61d7" providerId="ADAL" clId="{EB95A40E-1EF1-6C41-9752-E50B66BF8F48}" dt="2025-11-25T17:10:25.754" v="1157" actId="478"/>
          <ac:picMkLst>
            <pc:docMk/>
            <pc:sldMk cId="3622260895" sldId="264"/>
            <ac:picMk id="7" creationId="{8A8A95FE-8F36-773F-8489-21ECB980C31C}"/>
          </ac:picMkLst>
        </pc:picChg>
        <pc:picChg chg="del">
          <ac:chgData name="Harshal Patil" userId="1ad620dc-0c40-4592-bf5d-287c6dac61d7" providerId="ADAL" clId="{EB95A40E-1EF1-6C41-9752-E50B66BF8F48}" dt="2025-11-25T17:10:03.512" v="1154" actId="478"/>
          <ac:picMkLst>
            <pc:docMk/>
            <pc:sldMk cId="3622260895" sldId="264"/>
            <ac:picMk id="8" creationId="{FD8B228B-49F9-69C8-3FF9-562A2189CD04}"/>
          </ac:picMkLst>
        </pc:picChg>
        <pc:picChg chg="mod">
          <ac:chgData name="Harshal Patil" userId="1ad620dc-0c40-4592-bf5d-287c6dac61d7" providerId="ADAL" clId="{EB95A40E-1EF1-6C41-9752-E50B66BF8F48}" dt="2025-11-25T22:55:00.499" v="1785" actId="1076"/>
          <ac:picMkLst>
            <pc:docMk/>
            <pc:sldMk cId="3622260895" sldId="264"/>
            <ac:picMk id="9" creationId="{419FBFCF-DB19-89EA-A7D0-BCB37DC3E0F7}"/>
          </ac:picMkLst>
        </pc:picChg>
        <pc:picChg chg="add del mod">
          <ac:chgData name="Harshal Patil" userId="1ad620dc-0c40-4592-bf5d-287c6dac61d7" providerId="ADAL" clId="{EB95A40E-1EF1-6C41-9752-E50B66BF8F48}" dt="2025-11-25T18:13:28.600" v="1592" actId="478"/>
          <ac:picMkLst>
            <pc:docMk/>
            <pc:sldMk cId="3622260895" sldId="264"/>
            <ac:picMk id="9" creationId="{8713E5A2-3DBA-FE2D-727E-5B4B327F44C5}"/>
          </ac:picMkLst>
        </pc:picChg>
        <pc:picChg chg="del">
          <ac:chgData name="Harshal Patil" userId="1ad620dc-0c40-4592-bf5d-287c6dac61d7" providerId="ADAL" clId="{EB95A40E-1EF1-6C41-9752-E50B66BF8F48}" dt="2025-11-25T17:11:45.502" v="1170" actId="478"/>
          <ac:picMkLst>
            <pc:docMk/>
            <pc:sldMk cId="3622260895" sldId="264"/>
            <ac:picMk id="10" creationId="{D363BB30-31E5-49B1-296C-83DB983B2A2F}"/>
          </ac:picMkLst>
        </pc:picChg>
        <pc:picChg chg="mod">
          <ac:chgData name="Harshal Patil" userId="1ad620dc-0c40-4592-bf5d-287c6dac61d7" providerId="ADAL" clId="{EB95A40E-1EF1-6C41-9752-E50B66BF8F48}" dt="2025-11-25T22:55:05.077" v="1786" actId="1076"/>
          <ac:picMkLst>
            <pc:docMk/>
            <pc:sldMk cId="3622260895" sldId="264"/>
            <ac:picMk id="10" creationId="{F4FD4677-C53C-F102-231F-353765DF8661}"/>
          </ac:picMkLst>
        </pc:picChg>
        <pc:picChg chg="del mod">
          <ac:chgData name="Harshal Patil" userId="1ad620dc-0c40-4592-bf5d-287c6dac61d7" providerId="ADAL" clId="{EB95A40E-1EF1-6C41-9752-E50B66BF8F48}" dt="2025-11-25T17:14:17.081" v="1233" actId="478"/>
          <ac:picMkLst>
            <pc:docMk/>
            <pc:sldMk cId="3622260895" sldId="264"/>
            <ac:picMk id="12" creationId="{A9B424B8-B567-AC92-B52D-4095A3BE1C80}"/>
          </ac:picMkLst>
        </pc:picChg>
        <pc:picChg chg="mod">
          <ac:chgData name="Harshal Patil" userId="1ad620dc-0c40-4592-bf5d-287c6dac61d7" providerId="ADAL" clId="{EB95A40E-1EF1-6C41-9752-E50B66BF8F48}" dt="2025-11-25T22:55:12.383" v="1787" actId="1076"/>
          <ac:picMkLst>
            <pc:docMk/>
            <pc:sldMk cId="3622260895" sldId="264"/>
            <ac:picMk id="12" creationId="{B7D375A2-703B-2816-E473-F4A93D3B20DE}"/>
          </ac:picMkLst>
        </pc:picChg>
        <pc:picChg chg="del">
          <ac:chgData name="Harshal Patil" userId="1ad620dc-0c40-4592-bf5d-287c6dac61d7" providerId="ADAL" clId="{EB95A40E-1EF1-6C41-9752-E50B66BF8F48}" dt="2025-11-25T17:05:34.780" v="1113" actId="478"/>
          <ac:picMkLst>
            <pc:docMk/>
            <pc:sldMk cId="3622260895" sldId="264"/>
            <ac:picMk id="13" creationId="{4A4B10C8-6773-F2EA-08B1-CC22BF7CA005}"/>
          </ac:picMkLst>
        </pc:picChg>
        <pc:picChg chg="add mod">
          <ac:chgData name="Harshal Patil" userId="1ad620dc-0c40-4592-bf5d-287c6dac61d7" providerId="ADAL" clId="{EB95A40E-1EF1-6C41-9752-E50B66BF8F48}" dt="2025-11-25T18:14:46.373" v="1600" actId="1076"/>
          <ac:picMkLst>
            <pc:docMk/>
            <pc:sldMk cId="3622260895" sldId="264"/>
            <ac:picMk id="14" creationId="{D8A4EAB8-B3C5-0953-A695-A6F326D2A9BD}"/>
          </ac:picMkLst>
        </pc:picChg>
        <pc:picChg chg="del">
          <ac:chgData name="Harshal Patil" userId="1ad620dc-0c40-4592-bf5d-287c6dac61d7" providerId="ADAL" clId="{EB95A40E-1EF1-6C41-9752-E50B66BF8F48}" dt="2025-11-25T17:06:10.332" v="1117" actId="478"/>
          <ac:picMkLst>
            <pc:docMk/>
            <pc:sldMk cId="3622260895" sldId="264"/>
            <ac:picMk id="19" creationId="{4A92E17F-C0A4-BD84-9E91-3F95104C4A22}"/>
          </ac:picMkLst>
        </pc:picChg>
        <pc:picChg chg="del">
          <ac:chgData name="Harshal Patil" userId="1ad620dc-0c40-4592-bf5d-287c6dac61d7" providerId="ADAL" clId="{EB95A40E-1EF1-6C41-9752-E50B66BF8F48}" dt="2025-11-25T17:07:43.493" v="1126" actId="478"/>
          <ac:picMkLst>
            <pc:docMk/>
            <pc:sldMk cId="3622260895" sldId="264"/>
            <ac:picMk id="20" creationId="{7DD9096F-8AE6-86B2-E71B-1F9892F5C8EA}"/>
          </ac:picMkLst>
        </pc:picChg>
        <pc:picChg chg="add mod">
          <ac:chgData name="Harshal Patil" userId="1ad620dc-0c40-4592-bf5d-287c6dac61d7" providerId="ADAL" clId="{EB95A40E-1EF1-6C41-9752-E50B66BF8F48}" dt="2025-11-25T17:13:09.172" v="1220" actId="1076"/>
          <ac:picMkLst>
            <pc:docMk/>
            <pc:sldMk cId="3622260895" sldId="264"/>
            <ac:picMk id="24" creationId="{271A6358-638D-45D5-0A57-8CE91E1C46B9}"/>
          </ac:picMkLst>
        </pc:picChg>
        <pc:picChg chg="add del mod">
          <ac:chgData name="Harshal Patil" userId="1ad620dc-0c40-4592-bf5d-287c6dac61d7" providerId="ADAL" clId="{EB95A40E-1EF1-6C41-9752-E50B66BF8F48}" dt="2025-11-25T17:08:54.337" v="1144" actId="478"/>
          <ac:picMkLst>
            <pc:docMk/>
            <pc:sldMk cId="3622260895" sldId="264"/>
            <ac:picMk id="25" creationId="{D368460D-7544-2543-4AB6-63E731281C73}"/>
          </ac:picMkLst>
        </pc:picChg>
        <pc:picChg chg="add mod">
          <ac:chgData name="Harshal Patil" userId="1ad620dc-0c40-4592-bf5d-287c6dac61d7" providerId="ADAL" clId="{EB95A40E-1EF1-6C41-9752-E50B66BF8F48}" dt="2025-11-25T22:55:22.482" v="1789" actId="1076"/>
          <ac:picMkLst>
            <pc:docMk/>
            <pc:sldMk cId="3622260895" sldId="264"/>
            <ac:picMk id="25" creationId="{D8887C25-F4AF-2816-639C-AC00577AA132}"/>
          </ac:picMkLst>
        </pc:picChg>
        <pc:picChg chg="add mod">
          <ac:chgData name="Harshal Patil" userId="1ad620dc-0c40-4592-bf5d-287c6dac61d7" providerId="ADAL" clId="{EB95A40E-1EF1-6C41-9752-E50B66BF8F48}" dt="2025-11-25T22:57:54.564" v="1790" actId="1076"/>
          <ac:picMkLst>
            <pc:docMk/>
            <pc:sldMk cId="3622260895" sldId="264"/>
            <ac:picMk id="26" creationId="{D02934C4-630B-70B9-B5E3-264DCF739096}"/>
          </ac:picMkLst>
        </pc:picChg>
        <pc:picChg chg="add del mod">
          <ac:chgData name="Harshal Patil" userId="1ad620dc-0c40-4592-bf5d-287c6dac61d7" providerId="ADAL" clId="{EB95A40E-1EF1-6C41-9752-E50B66BF8F48}" dt="2025-11-25T17:39:39.535" v="1411" actId="478"/>
          <ac:picMkLst>
            <pc:docMk/>
            <pc:sldMk cId="3622260895" sldId="264"/>
            <ac:picMk id="26" creationId="{E500A06E-AF0B-8103-AF11-C636C2A656DF}"/>
          </ac:picMkLst>
        </pc:picChg>
        <pc:picChg chg="add mod">
          <ac:chgData name="Harshal Patil" userId="1ad620dc-0c40-4592-bf5d-287c6dac61d7" providerId="ADAL" clId="{EB95A40E-1EF1-6C41-9752-E50B66BF8F48}" dt="2025-11-25T23:02:11.998" v="1944" actId="14100"/>
          <ac:picMkLst>
            <pc:docMk/>
            <pc:sldMk cId="3622260895" sldId="264"/>
            <ac:picMk id="27" creationId="{E14A2282-226B-6C2B-A2E9-A0D9EA69BE37}"/>
          </ac:picMkLst>
        </pc:picChg>
        <pc:picChg chg="add mod">
          <ac:chgData name="Harshal Patil" userId="1ad620dc-0c40-4592-bf5d-287c6dac61d7" providerId="ADAL" clId="{EB95A40E-1EF1-6C41-9752-E50B66BF8F48}" dt="2025-11-25T23:01:21.513" v="1940" actId="1076"/>
          <ac:picMkLst>
            <pc:docMk/>
            <pc:sldMk cId="3622260895" sldId="264"/>
            <ac:picMk id="28" creationId="{7FED473E-27E4-0C65-B8B9-BCA7EB7B2F0B}"/>
          </ac:picMkLst>
        </pc:picChg>
        <pc:picChg chg="add mod">
          <ac:chgData name="Harshal Patil" userId="1ad620dc-0c40-4592-bf5d-287c6dac61d7" providerId="ADAL" clId="{EB95A40E-1EF1-6C41-9752-E50B66BF8F48}" dt="2025-11-25T23:01:24.446" v="1941" actId="1076"/>
          <ac:picMkLst>
            <pc:docMk/>
            <pc:sldMk cId="3622260895" sldId="264"/>
            <ac:picMk id="29" creationId="{EE187940-573C-B8F3-EDB6-6AF492B54084}"/>
          </ac:picMkLst>
        </pc:picChg>
        <pc:picChg chg="add mod">
          <ac:chgData name="Harshal Patil" userId="1ad620dc-0c40-4592-bf5d-287c6dac61d7" providerId="ADAL" clId="{EB95A40E-1EF1-6C41-9752-E50B66BF8F48}" dt="2025-11-25T23:01:26.496" v="1942" actId="1076"/>
          <ac:picMkLst>
            <pc:docMk/>
            <pc:sldMk cId="3622260895" sldId="264"/>
            <ac:picMk id="30" creationId="{157C2D02-A53F-659B-8719-E2B85D7B801B}"/>
          </ac:picMkLst>
        </pc:picChg>
        <pc:picChg chg="add del mod">
          <ac:chgData name="Harshal Patil" userId="1ad620dc-0c40-4592-bf5d-287c6dac61d7" providerId="ADAL" clId="{EB95A40E-1EF1-6C41-9752-E50B66BF8F48}" dt="2025-11-25T17:23:16.472" v="1330" actId="478"/>
          <ac:picMkLst>
            <pc:docMk/>
            <pc:sldMk cId="3622260895" sldId="264"/>
            <ac:picMk id="37" creationId="{411C367F-D954-8E52-ADA8-4DF32145C501}"/>
          </ac:picMkLst>
        </pc:picChg>
        <pc:picChg chg="add mod">
          <ac:chgData name="Harshal Patil" userId="1ad620dc-0c40-4592-bf5d-287c6dac61d7" providerId="ADAL" clId="{EB95A40E-1EF1-6C41-9752-E50B66BF8F48}" dt="2025-11-25T18:09:14.226" v="1591" actId="1440"/>
          <ac:picMkLst>
            <pc:docMk/>
            <pc:sldMk cId="3622260895" sldId="264"/>
            <ac:picMk id="39" creationId="{E36D3537-8E01-A3EE-42B9-683BF750216F}"/>
          </ac:picMkLst>
        </pc:picChg>
        <pc:picChg chg="add mod">
          <ac:chgData name="Harshal Patil" userId="1ad620dc-0c40-4592-bf5d-287c6dac61d7" providerId="ADAL" clId="{EB95A40E-1EF1-6C41-9752-E50B66BF8F48}" dt="2025-11-25T23:01:52.277" v="1943" actId="14100"/>
          <ac:picMkLst>
            <pc:docMk/>
            <pc:sldMk cId="3622260895" sldId="264"/>
            <ac:picMk id="41" creationId="{234305C5-533F-6BB1-5C4F-B197175DF4C7}"/>
          </ac:picMkLst>
        </pc:picChg>
        <pc:picChg chg="add">
          <ac:chgData name="Harshal Patil" userId="1ad620dc-0c40-4592-bf5d-287c6dac61d7" providerId="ADAL" clId="{EB95A40E-1EF1-6C41-9752-E50B66BF8F48}" dt="2025-11-25T18:03:57.515" v="1545"/>
          <ac:picMkLst>
            <pc:docMk/>
            <pc:sldMk cId="3622260895" sldId="264"/>
            <ac:picMk id="62" creationId="{803876EB-FC1F-DD55-A9AB-DC61FA2B1D2E}"/>
          </ac:picMkLst>
        </pc:picChg>
        <pc:picChg chg="add del mod">
          <ac:chgData name="Harshal Patil" userId="1ad620dc-0c40-4592-bf5d-287c6dac61d7" providerId="ADAL" clId="{EB95A40E-1EF1-6C41-9752-E50B66BF8F48}" dt="2025-11-25T18:04:16.666" v="1552" actId="478"/>
          <ac:picMkLst>
            <pc:docMk/>
            <pc:sldMk cId="3622260895" sldId="264"/>
            <ac:picMk id="63" creationId="{9335DBA3-4486-19C9-5E79-133BDE0B7AB7}"/>
          </ac:picMkLst>
        </pc:picChg>
        <pc:picChg chg="add">
          <ac:chgData name="Harshal Patil" userId="1ad620dc-0c40-4592-bf5d-287c6dac61d7" providerId="ADAL" clId="{EB95A40E-1EF1-6C41-9752-E50B66BF8F48}" dt="2025-11-25T17:10:26.206" v="1158"/>
          <ac:picMkLst>
            <pc:docMk/>
            <pc:sldMk cId="3622260895" sldId="264"/>
            <ac:picMk id="4098" creationId="{1351FFF2-513C-2601-06EF-91273453376B}"/>
          </ac:picMkLst>
        </pc:picChg>
        <pc:picChg chg="add mod">
          <ac:chgData name="Harshal Patil" userId="1ad620dc-0c40-4592-bf5d-287c6dac61d7" providerId="ADAL" clId="{EB95A40E-1EF1-6C41-9752-E50B66BF8F48}" dt="2025-11-25T18:15:01.645" v="1604" actId="692"/>
          <ac:picMkLst>
            <pc:docMk/>
            <pc:sldMk cId="3622260895" sldId="264"/>
            <ac:picMk id="4099" creationId="{D0C5C8D9-6C2B-A51F-E6C7-5AAD04B3EAD8}"/>
          </ac:picMkLst>
        </pc:picChg>
        <pc:picChg chg="add del mod topLvl">
          <ac:chgData name="Harshal Patil" userId="1ad620dc-0c40-4592-bf5d-287c6dac61d7" providerId="ADAL" clId="{EB95A40E-1EF1-6C41-9752-E50B66BF8F48}" dt="2025-11-25T17:41:13.080" v="1438" actId="478"/>
          <ac:picMkLst>
            <pc:docMk/>
            <pc:sldMk cId="3622260895" sldId="264"/>
            <ac:picMk id="4100" creationId="{A377DA2B-05F6-3957-50DF-D535AF7D72DC}"/>
          </ac:picMkLst>
        </pc:picChg>
        <pc:picChg chg="add del mod">
          <ac:chgData name="Harshal Patil" userId="1ad620dc-0c40-4592-bf5d-287c6dac61d7" providerId="ADAL" clId="{EB95A40E-1EF1-6C41-9752-E50B66BF8F48}" dt="2025-11-25T17:44:35.065" v="1442" actId="478"/>
          <ac:picMkLst>
            <pc:docMk/>
            <pc:sldMk cId="3622260895" sldId="264"/>
            <ac:picMk id="4102" creationId="{5A1D6CA0-FAEA-E28D-4882-B36BBC169F9A}"/>
          </ac:picMkLst>
        </pc:picChg>
        <pc:picChg chg="add mod">
          <ac:chgData name="Harshal Patil" userId="1ad620dc-0c40-4592-bf5d-287c6dac61d7" providerId="ADAL" clId="{EB95A40E-1EF1-6C41-9752-E50B66BF8F48}" dt="2025-11-25T23:27:55.355" v="2175" actId="692"/>
          <ac:picMkLst>
            <pc:docMk/>
            <pc:sldMk cId="3622260895" sldId="264"/>
            <ac:picMk id="4104" creationId="{C65121FD-6F6B-9733-1B4E-5ADC981AD633}"/>
          </ac:picMkLst>
        </pc:picChg>
        <pc:picChg chg="add mod">
          <ac:chgData name="Harshal Patil" userId="1ad620dc-0c40-4592-bf5d-287c6dac61d7" providerId="ADAL" clId="{EB95A40E-1EF1-6C41-9752-E50B66BF8F48}" dt="2025-11-25T22:54:48.088" v="1783" actId="1076"/>
          <ac:picMkLst>
            <pc:docMk/>
            <pc:sldMk cId="3622260895" sldId="264"/>
            <ac:picMk id="4106" creationId="{8BAFA0DA-CDA3-4A4F-9502-ED37EC617127}"/>
          </ac:picMkLst>
        </pc:picChg>
        <pc:picChg chg="add mod">
          <ac:chgData name="Harshal Patil" userId="1ad620dc-0c40-4592-bf5d-287c6dac61d7" providerId="ADAL" clId="{EB95A40E-1EF1-6C41-9752-E50B66BF8F48}" dt="2025-11-25T22:54:50.300" v="1784" actId="1076"/>
          <ac:picMkLst>
            <pc:docMk/>
            <pc:sldMk cId="3622260895" sldId="264"/>
            <ac:picMk id="4108" creationId="{37190FCB-A341-84B0-DC8E-5337BDBC7907}"/>
          </ac:picMkLst>
        </pc:picChg>
        <pc:cxnChg chg="add del mod">
          <ac:chgData name="Harshal Patil" userId="1ad620dc-0c40-4592-bf5d-287c6dac61d7" providerId="ADAL" clId="{EB95A40E-1EF1-6C41-9752-E50B66BF8F48}" dt="2025-11-25T17:46:03.632" v="1463" actId="478"/>
          <ac:cxnSpMkLst>
            <pc:docMk/>
            <pc:sldMk cId="3622260895" sldId="264"/>
            <ac:cxnSpMk id="42" creationId="{7D5050AF-48F0-6D85-6558-F57C6B5738C2}"/>
          </ac:cxnSpMkLst>
        </pc:cxnChg>
        <pc:cxnChg chg="add mod">
          <ac:chgData name="Harshal Patil" userId="1ad620dc-0c40-4592-bf5d-287c6dac61d7" providerId="ADAL" clId="{EB95A40E-1EF1-6C41-9752-E50B66BF8F48}" dt="2025-11-25T22:00:06.276" v="1644" actId="1037"/>
          <ac:cxnSpMkLst>
            <pc:docMk/>
            <pc:sldMk cId="3622260895" sldId="264"/>
            <ac:cxnSpMk id="45" creationId="{A8204BAB-5D20-FE38-BF48-263C267625DF}"/>
          </ac:cxnSpMkLst>
        </pc:cxnChg>
        <pc:cxnChg chg="add mod">
          <ac:chgData name="Harshal Patil" userId="1ad620dc-0c40-4592-bf5d-287c6dac61d7" providerId="ADAL" clId="{EB95A40E-1EF1-6C41-9752-E50B66BF8F48}" dt="2025-11-25T17:45:41.705" v="1456" actId="14100"/>
          <ac:cxnSpMkLst>
            <pc:docMk/>
            <pc:sldMk cId="3622260895" sldId="264"/>
            <ac:cxnSpMk id="46" creationId="{E9BA2294-4519-337B-221B-CF9C111B1B49}"/>
          </ac:cxnSpMkLst>
        </pc:cxnChg>
        <pc:cxnChg chg="add del mod">
          <ac:chgData name="Harshal Patil" userId="1ad620dc-0c40-4592-bf5d-287c6dac61d7" providerId="ADAL" clId="{EB95A40E-1EF1-6C41-9752-E50B66BF8F48}" dt="2025-11-25T17:45:50.114" v="1459" actId="478"/>
          <ac:cxnSpMkLst>
            <pc:docMk/>
            <pc:sldMk cId="3622260895" sldId="264"/>
            <ac:cxnSpMk id="49" creationId="{DE89D93C-0378-AA3F-9F02-499A3DAFC5CE}"/>
          </ac:cxnSpMkLst>
        </pc:cxnChg>
        <pc:cxnChg chg="add mod">
          <ac:chgData name="Harshal Patil" userId="1ad620dc-0c40-4592-bf5d-287c6dac61d7" providerId="ADAL" clId="{EB95A40E-1EF1-6C41-9752-E50B66BF8F48}" dt="2025-11-25T23:25:51.825" v="2164" actId="14100"/>
          <ac:cxnSpMkLst>
            <pc:docMk/>
            <pc:sldMk cId="3622260895" sldId="264"/>
            <ac:cxnSpMk id="50" creationId="{978B8346-0E89-6289-3377-896B98F9037B}"/>
          </ac:cxnSpMkLst>
        </pc:cxnChg>
        <pc:cxnChg chg="add mod">
          <ac:chgData name="Harshal Patil" userId="1ad620dc-0c40-4592-bf5d-287c6dac61d7" providerId="ADAL" clId="{EB95A40E-1EF1-6C41-9752-E50B66BF8F48}" dt="2025-11-25T23:39:36.316" v="2255" actId="14100"/>
          <ac:cxnSpMkLst>
            <pc:docMk/>
            <pc:sldMk cId="3622260895" sldId="264"/>
            <ac:cxnSpMk id="51" creationId="{2519635C-567B-7296-0AA1-2C09CD77D8E6}"/>
          </ac:cxnSpMkLst>
        </pc:cxnChg>
        <pc:cxnChg chg="add mod">
          <ac:chgData name="Harshal Patil" userId="1ad620dc-0c40-4592-bf5d-287c6dac61d7" providerId="ADAL" clId="{EB95A40E-1EF1-6C41-9752-E50B66BF8F48}" dt="2025-11-25T17:58:34.647" v="1488" actId="1076"/>
          <ac:cxnSpMkLst>
            <pc:docMk/>
            <pc:sldMk cId="3622260895" sldId="264"/>
            <ac:cxnSpMk id="53" creationId="{C90C5663-D88E-0D4B-6D73-2879089A699C}"/>
          </ac:cxnSpMkLst>
        </pc:cxnChg>
        <pc:cxnChg chg="del">
          <ac:chgData name="Harshal Patil" userId="1ad620dc-0c40-4592-bf5d-287c6dac61d7" providerId="ADAL" clId="{EB95A40E-1EF1-6C41-9752-E50B66BF8F48}" dt="2025-11-25T17:12:08.452" v="1178" actId="478"/>
          <ac:cxnSpMkLst>
            <pc:docMk/>
            <pc:sldMk cId="3622260895" sldId="264"/>
            <ac:cxnSpMk id="136" creationId="{EC681154-FC9D-8CE2-106A-519362B40C0B}"/>
          </ac:cxnSpMkLst>
        </pc:cxnChg>
        <pc:cxnChg chg="mod">
          <ac:chgData name="Harshal Patil" userId="1ad620dc-0c40-4592-bf5d-287c6dac61d7" providerId="ADAL" clId="{EB95A40E-1EF1-6C41-9752-E50B66BF8F48}" dt="2025-11-25T17:46:50.037" v="1473" actId="1076"/>
          <ac:cxnSpMkLst>
            <pc:docMk/>
            <pc:sldMk cId="3622260895" sldId="264"/>
            <ac:cxnSpMk id="138" creationId="{30087ED0-FBE8-D486-CDFA-5ADBB525E91F}"/>
          </ac:cxnSpMkLst>
        </pc:cxnChg>
        <pc:cxnChg chg="del">
          <ac:chgData name="Harshal Patil" userId="1ad620dc-0c40-4592-bf5d-287c6dac61d7" providerId="ADAL" clId="{EB95A40E-1EF1-6C41-9752-E50B66BF8F48}" dt="2025-11-25T17:12:03.645" v="1176" actId="478"/>
          <ac:cxnSpMkLst>
            <pc:docMk/>
            <pc:sldMk cId="3622260895" sldId="264"/>
            <ac:cxnSpMk id="140" creationId="{01E76771-A1A9-99BD-B960-D98542E10588}"/>
          </ac:cxnSpMkLst>
        </pc:cxnChg>
        <pc:cxnChg chg="mod">
          <ac:chgData name="Harshal Patil" userId="1ad620dc-0c40-4592-bf5d-287c6dac61d7" providerId="ADAL" clId="{EB95A40E-1EF1-6C41-9752-E50B66BF8F48}" dt="2025-11-25T17:57:54.809" v="1480" actId="1076"/>
          <ac:cxnSpMkLst>
            <pc:docMk/>
            <pc:sldMk cId="3622260895" sldId="264"/>
            <ac:cxnSpMk id="141" creationId="{46086BE9-7D98-3178-BEEE-76A0B378E376}"/>
          </ac:cxnSpMkLst>
        </pc:cxnChg>
        <pc:cxnChg chg="mod">
          <ac:chgData name="Harshal Patil" userId="1ad620dc-0c40-4592-bf5d-287c6dac61d7" providerId="ADAL" clId="{EB95A40E-1EF1-6C41-9752-E50B66BF8F48}" dt="2025-11-25T17:58:00.733" v="1481" actId="1076"/>
          <ac:cxnSpMkLst>
            <pc:docMk/>
            <pc:sldMk cId="3622260895" sldId="264"/>
            <ac:cxnSpMk id="143" creationId="{3C2A3B17-E012-3A01-CFBF-1473ADDE97F3}"/>
          </ac:cxnSpMkLst>
        </pc:cxnChg>
        <pc:cxnChg chg="mod">
          <ac:chgData name="Harshal Patil" userId="1ad620dc-0c40-4592-bf5d-287c6dac61d7" providerId="ADAL" clId="{EB95A40E-1EF1-6C41-9752-E50B66BF8F48}" dt="2025-11-25T17:30:06.959" v="1383" actId="1035"/>
          <ac:cxnSpMkLst>
            <pc:docMk/>
            <pc:sldMk cId="3622260895" sldId="264"/>
            <ac:cxnSpMk id="144" creationId="{40A59C5B-C0BD-F9EF-DC84-068FD50FC682}"/>
          </ac:cxnSpMkLst>
        </pc:cxnChg>
        <pc:cxnChg chg="mod">
          <ac:chgData name="Harshal Patil" userId="1ad620dc-0c40-4592-bf5d-287c6dac61d7" providerId="ADAL" clId="{EB95A40E-1EF1-6C41-9752-E50B66BF8F48}" dt="2025-11-25T22:00:50.534" v="1740" actId="1038"/>
          <ac:cxnSpMkLst>
            <pc:docMk/>
            <pc:sldMk cId="3622260895" sldId="264"/>
            <ac:cxnSpMk id="150" creationId="{9F0A5FBC-C8AE-71C1-3B46-7E46E08BFDF9}"/>
          </ac:cxnSpMkLst>
        </pc:cxnChg>
      </pc:sldChg>
      <pc:sldChg chg="addSp delSp modSp add mod ord">
        <pc:chgData name="Harshal Patil" userId="1ad620dc-0c40-4592-bf5d-287c6dac61d7" providerId="ADAL" clId="{EB95A40E-1EF1-6C41-9752-E50B66BF8F48}" dt="2025-11-26T01:52:00.117" v="2906" actId="20577"/>
        <pc:sldMkLst>
          <pc:docMk/>
          <pc:sldMk cId="4096880257" sldId="265"/>
        </pc:sldMkLst>
        <pc:spChg chg="mod">
          <ac:chgData name="Harshal Patil" userId="1ad620dc-0c40-4592-bf5d-287c6dac61d7" providerId="ADAL" clId="{EB95A40E-1EF1-6C41-9752-E50B66BF8F48}" dt="2025-11-26T01:20:39.414" v="2737" actId="1076"/>
          <ac:spMkLst>
            <pc:docMk/>
            <pc:sldMk cId="4096880257" sldId="265"/>
            <ac:spMk id="2" creationId="{4CA38CE5-086A-5C79-81D5-3F56F0A69FD5}"/>
          </ac:spMkLst>
        </pc:spChg>
        <pc:spChg chg="mod">
          <ac:chgData name="Harshal Patil" userId="1ad620dc-0c40-4592-bf5d-287c6dac61d7" providerId="ADAL" clId="{EB95A40E-1EF1-6C41-9752-E50B66BF8F48}" dt="2025-11-26T01:46:40.185" v="2891" actId="20577"/>
          <ac:spMkLst>
            <pc:docMk/>
            <pc:sldMk cId="4096880257" sldId="265"/>
            <ac:spMk id="11" creationId="{0C62D3D2-6E51-78E5-B6C9-4CAAA4211780}"/>
          </ac:spMkLst>
        </pc:spChg>
        <pc:spChg chg="add mod">
          <ac:chgData name="Harshal Patil" userId="1ad620dc-0c40-4592-bf5d-287c6dac61d7" providerId="ADAL" clId="{EB95A40E-1EF1-6C41-9752-E50B66BF8F48}" dt="2025-11-26T01:22:14.297" v="2810" actId="1035"/>
          <ac:spMkLst>
            <pc:docMk/>
            <pc:sldMk cId="4096880257" sldId="265"/>
            <ac:spMk id="13" creationId="{0C0C0644-F72C-5EDE-7DA6-90483B186CD9}"/>
          </ac:spMkLst>
        </pc:spChg>
        <pc:spChg chg="mod">
          <ac:chgData name="Harshal Patil" userId="1ad620dc-0c40-4592-bf5d-287c6dac61d7" providerId="ADAL" clId="{EB95A40E-1EF1-6C41-9752-E50B66BF8F48}" dt="2025-11-26T01:03:43.737" v="2709" actId="20577"/>
          <ac:spMkLst>
            <pc:docMk/>
            <pc:sldMk cId="4096880257" sldId="265"/>
            <ac:spMk id="16" creationId="{AC9D2181-B3E8-3CF2-AD81-99EBD847C763}"/>
          </ac:spMkLst>
        </pc:spChg>
        <pc:spChg chg="mod">
          <ac:chgData name="Harshal Patil" userId="1ad620dc-0c40-4592-bf5d-287c6dac61d7" providerId="ADAL" clId="{EB95A40E-1EF1-6C41-9752-E50B66BF8F48}" dt="2025-11-26T01:03:51.459" v="2711" actId="20577"/>
          <ac:spMkLst>
            <pc:docMk/>
            <pc:sldMk cId="4096880257" sldId="265"/>
            <ac:spMk id="17" creationId="{4FC84C67-43BB-F098-FA02-453345A60438}"/>
          </ac:spMkLst>
        </pc:spChg>
        <pc:spChg chg="mod">
          <ac:chgData name="Harshal Patil" userId="1ad620dc-0c40-4592-bf5d-287c6dac61d7" providerId="ADAL" clId="{EB95A40E-1EF1-6C41-9752-E50B66BF8F48}" dt="2025-11-26T00:32:39.421" v="2589" actId="14100"/>
          <ac:spMkLst>
            <pc:docMk/>
            <pc:sldMk cId="4096880257" sldId="265"/>
            <ac:spMk id="21" creationId="{536D7779-27E4-3EB8-6918-1F9E43FE4853}"/>
          </ac:spMkLst>
        </pc:spChg>
        <pc:spChg chg="mod">
          <ac:chgData name="Harshal Patil" userId="1ad620dc-0c40-4592-bf5d-287c6dac61d7" providerId="ADAL" clId="{EB95A40E-1EF1-6C41-9752-E50B66BF8F48}" dt="2025-11-26T00:32:29.724" v="2586" actId="14100"/>
          <ac:spMkLst>
            <pc:docMk/>
            <pc:sldMk cId="4096880257" sldId="265"/>
            <ac:spMk id="22" creationId="{7266065F-04D5-35BD-E107-45ADAF34F83D}"/>
          </ac:spMkLst>
        </pc:spChg>
        <pc:spChg chg="mod">
          <ac:chgData name="Harshal Patil" userId="1ad620dc-0c40-4592-bf5d-287c6dac61d7" providerId="ADAL" clId="{EB95A40E-1EF1-6C41-9752-E50B66BF8F48}" dt="2025-11-26T00:32:35.903" v="2588" actId="14100"/>
          <ac:spMkLst>
            <pc:docMk/>
            <pc:sldMk cId="4096880257" sldId="265"/>
            <ac:spMk id="23" creationId="{57774797-24A7-6AE5-3936-16DD6EC0EE52}"/>
          </ac:spMkLst>
        </pc:spChg>
        <pc:spChg chg="del mod">
          <ac:chgData name="Harshal Patil" userId="1ad620dc-0c40-4592-bf5d-287c6dac61d7" providerId="ADAL" clId="{EB95A40E-1EF1-6C41-9752-E50B66BF8F48}" dt="2025-11-26T00:00:21.215" v="2355" actId="478"/>
          <ac:spMkLst>
            <pc:docMk/>
            <pc:sldMk cId="4096880257" sldId="265"/>
            <ac:spMk id="31" creationId="{0AF853C1-411C-59EB-127E-5A3439F768D6}"/>
          </ac:spMkLst>
        </pc:spChg>
        <pc:spChg chg="add mod">
          <ac:chgData name="Harshal Patil" userId="1ad620dc-0c40-4592-bf5d-287c6dac61d7" providerId="ADAL" clId="{EB95A40E-1EF1-6C41-9752-E50B66BF8F48}" dt="2025-11-26T01:22:09.214" v="2801" actId="1035"/>
          <ac:spMkLst>
            <pc:docMk/>
            <pc:sldMk cId="4096880257" sldId="265"/>
            <ac:spMk id="33" creationId="{61CEE7E8-9C41-F471-D6FC-424BCDFFF6E7}"/>
          </ac:spMkLst>
        </pc:spChg>
        <pc:spChg chg="mod">
          <ac:chgData name="Harshal Patil" userId="1ad620dc-0c40-4592-bf5d-287c6dac61d7" providerId="ADAL" clId="{EB95A40E-1EF1-6C41-9752-E50B66BF8F48}" dt="2025-11-26T01:02:41.861" v="2699" actId="1037"/>
          <ac:spMkLst>
            <pc:docMk/>
            <pc:sldMk cId="4096880257" sldId="265"/>
            <ac:spMk id="34" creationId="{3DEBEA35-2AB2-74AC-5CB2-06E5CF34C184}"/>
          </ac:spMkLst>
        </pc:spChg>
        <pc:spChg chg="add del mod">
          <ac:chgData name="Harshal Patil" userId="1ad620dc-0c40-4592-bf5d-287c6dac61d7" providerId="ADAL" clId="{EB95A40E-1EF1-6C41-9752-E50B66BF8F48}" dt="2025-11-26T00:23:00.195" v="2448" actId="11529"/>
          <ac:spMkLst>
            <pc:docMk/>
            <pc:sldMk cId="4096880257" sldId="265"/>
            <ac:spMk id="36" creationId="{7ECC5AA9-D6C9-CB79-0B30-05F671FD20CB}"/>
          </ac:spMkLst>
        </pc:spChg>
        <pc:spChg chg="add mod">
          <ac:chgData name="Harshal Patil" userId="1ad620dc-0c40-4592-bf5d-287c6dac61d7" providerId="ADAL" clId="{EB95A40E-1EF1-6C41-9752-E50B66BF8F48}" dt="2025-11-26T00:29:07.023" v="2526" actId="732"/>
          <ac:spMkLst>
            <pc:docMk/>
            <pc:sldMk cId="4096880257" sldId="265"/>
            <ac:spMk id="37" creationId="{5D9419A6-E246-0D56-D28C-9F019E82B843}"/>
          </ac:spMkLst>
        </pc:spChg>
        <pc:spChg chg="add mod">
          <ac:chgData name="Harshal Patil" userId="1ad620dc-0c40-4592-bf5d-287c6dac61d7" providerId="ADAL" clId="{EB95A40E-1EF1-6C41-9752-E50B66BF8F48}" dt="2025-11-26T00:29:07.023" v="2526" actId="732"/>
          <ac:spMkLst>
            <pc:docMk/>
            <pc:sldMk cId="4096880257" sldId="265"/>
            <ac:spMk id="38" creationId="{2C35446D-133C-35FA-4FD0-C98304CF2D28}"/>
          </ac:spMkLst>
        </pc:spChg>
        <pc:spChg chg="add mod">
          <ac:chgData name="Harshal Patil" userId="1ad620dc-0c40-4592-bf5d-287c6dac61d7" providerId="ADAL" clId="{EB95A40E-1EF1-6C41-9752-E50B66BF8F48}" dt="2025-11-26T00:29:07.023" v="2526" actId="732"/>
          <ac:spMkLst>
            <pc:docMk/>
            <pc:sldMk cId="4096880257" sldId="265"/>
            <ac:spMk id="40" creationId="{2FD72FD6-9CF4-C38A-4F04-5E05C840F939}"/>
          </ac:spMkLst>
        </pc:spChg>
        <pc:spChg chg="add mod">
          <ac:chgData name="Harshal Patil" userId="1ad620dc-0c40-4592-bf5d-287c6dac61d7" providerId="ADAL" clId="{EB95A40E-1EF1-6C41-9752-E50B66BF8F48}" dt="2025-11-26T00:24:24.589" v="2473" actId="20577"/>
          <ac:spMkLst>
            <pc:docMk/>
            <pc:sldMk cId="4096880257" sldId="265"/>
            <ac:spMk id="42" creationId="{0F90FC88-4ACE-E0E4-CD83-D5944C31AED2}"/>
          </ac:spMkLst>
        </pc:spChg>
        <pc:spChg chg="add del mod">
          <ac:chgData name="Harshal Patil" userId="1ad620dc-0c40-4592-bf5d-287c6dac61d7" providerId="ADAL" clId="{EB95A40E-1EF1-6C41-9752-E50B66BF8F48}" dt="2025-11-26T01:21:22.543" v="2750" actId="1037"/>
          <ac:spMkLst>
            <pc:docMk/>
            <pc:sldMk cId="4096880257" sldId="265"/>
            <ac:spMk id="43" creationId="{2F1E74BC-AD48-D9F7-39D1-52C13A9A05D8}"/>
          </ac:spMkLst>
        </pc:spChg>
        <pc:spChg chg="add mod">
          <ac:chgData name="Harshal Patil" userId="1ad620dc-0c40-4592-bf5d-287c6dac61d7" providerId="ADAL" clId="{EB95A40E-1EF1-6C41-9752-E50B66BF8F48}" dt="2025-11-26T01:21:27.249" v="2761" actId="1037"/>
          <ac:spMkLst>
            <pc:docMk/>
            <pc:sldMk cId="4096880257" sldId="265"/>
            <ac:spMk id="44" creationId="{1DA06ED0-2E57-C49D-A141-A01D11DEB8AF}"/>
          </ac:spMkLst>
        </pc:spChg>
        <pc:spChg chg="add mod">
          <ac:chgData name="Harshal Patil" userId="1ad620dc-0c40-4592-bf5d-287c6dac61d7" providerId="ADAL" clId="{EB95A40E-1EF1-6C41-9752-E50B66BF8F48}" dt="2025-11-26T01:21:32.850" v="2776" actId="1037"/>
          <ac:spMkLst>
            <pc:docMk/>
            <pc:sldMk cId="4096880257" sldId="265"/>
            <ac:spMk id="46" creationId="{FBA9B469-2ABC-1362-8820-736B68FE1083}"/>
          </ac:spMkLst>
        </pc:spChg>
        <pc:spChg chg="add mod">
          <ac:chgData name="Harshal Patil" userId="1ad620dc-0c40-4592-bf5d-287c6dac61d7" providerId="ADAL" clId="{EB95A40E-1EF1-6C41-9752-E50B66BF8F48}" dt="2025-11-26T01:21:41.500" v="2784" actId="1035"/>
          <ac:spMkLst>
            <pc:docMk/>
            <pc:sldMk cId="4096880257" sldId="265"/>
            <ac:spMk id="47" creationId="{455B1C28-36A2-6C3A-B749-13A8BFD95ADE}"/>
          </ac:spMkLst>
        </pc:spChg>
        <pc:spChg chg="add mod">
          <ac:chgData name="Harshal Patil" userId="1ad620dc-0c40-4592-bf5d-287c6dac61d7" providerId="ADAL" clId="{EB95A40E-1EF1-6C41-9752-E50B66BF8F48}" dt="2025-11-26T00:26:57.533" v="2509"/>
          <ac:spMkLst>
            <pc:docMk/>
            <pc:sldMk cId="4096880257" sldId="265"/>
            <ac:spMk id="55" creationId="{3AF23D2F-8BC5-A22C-DE96-1797D20EF2E9}"/>
          </ac:spMkLst>
        </pc:spChg>
        <pc:spChg chg="add mod">
          <ac:chgData name="Harshal Patil" userId="1ad620dc-0c40-4592-bf5d-287c6dac61d7" providerId="ADAL" clId="{EB95A40E-1EF1-6C41-9752-E50B66BF8F48}" dt="2025-11-26T00:27:08.456" v="2512"/>
          <ac:spMkLst>
            <pc:docMk/>
            <pc:sldMk cId="4096880257" sldId="265"/>
            <ac:spMk id="56" creationId="{293DD21F-9BA7-0B71-5B50-06D5E3810A99}"/>
          </ac:spMkLst>
        </pc:spChg>
        <pc:spChg chg="add mod">
          <ac:chgData name="Harshal Patil" userId="1ad620dc-0c40-4592-bf5d-287c6dac61d7" providerId="ADAL" clId="{EB95A40E-1EF1-6C41-9752-E50B66BF8F48}" dt="2025-11-26T00:27:18.816" v="2513"/>
          <ac:spMkLst>
            <pc:docMk/>
            <pc:sldMk cId="4096880257" sldId="265"/>
            <ac:spMk id="57" creationId="{296497B1-3300-C9B8-04FB-0A80D6AE69EC}"/>
          </ac:spMkLst>
        </pc:spChg>
        <pc:spChg chg="del">
          <ac:chgData name="Harshal Patil" userId="1ad620dc-0c40-4592-bf5d-287c6dac61d7" providerId="ADAL" clId="{EB95A40E-1EF1-6C41-9752-E50B66BF8F48}" dt="2025-11-26T00:00:23.744" v="2356" actId="478"/>
          <ac:spMkLst>
            <pc:docMk/>
            <pc:sldMk cId="4096880257" sldId="265"/>
            <ac:spMk id="58" creationId="{178BCFDB-AF05-5FBC-3824-CFBA230B7024}"/>
          </ac:spMkLst>
        </pc:spChg>
        <pc:spChg chg="mod topLvl">
          <ac:chgData name="Harshal Patil" userId="1ad620dc-0c40-4592-bf5d-287c6dac61d7" providerId="ADAL" clId="{EB95A40E-1EF1-6C41-9752-E50B66BF8F48}" dt="2025-11-26T01:22:00.530" v="2787" actId="14100"/>
          <ac:spMkLst>
            <pc:docMk/>
            <pc:sldMk cId="4096880257" sldId="265"/>
            <ac:spMk id="60" creationId="{7E14D83A-8423-CEA4-9DDC-BC3D5530BE6D}"/>
          </ac:spMkLst>
        </pc:spChg>
        <pc:spChg chg="mod topLvl">
          <ac:chgData name="Harshal Patil" userId="1ad620dc-0c40-4592-bf5d-287c6dac61d7" providerId="ADAL" clId="{EB95A40E-1EF1-6C41-9752-E50B66BF8F48}" dt="2025-11-26T01:22:04.295" v="2788" actId="14100"/>
          <ac:spMkLst>
            <pc:docMk/>
            <pc:sldMk cId="4096880257" sldId="265"/>
            <ac:spMk id="61" creationId="{2C30B659-F1B5-C30A-B486-24E73D383639}"/>
          </ac:spMkLst>
        </pc:spChg>
        <pc:spChg chg="add mod">
          <ac:chgData name="Harshal Patil" userId="1ad620dc-0c40-4592-bf5d-287c6dac61d7" providerId="ADAL" clId="{EB95A40E-1EF1-6C41-9752-E50B66BF8F48}" dt="2025-11-26T00:27:32.424" v="2517"/>
          <ac:spMkLst>
            <pc:docMk/>
            <pc:sldMk cId="4096880257" sldId="265"/>
            <ac:spMk id="62" creationId="{C5904E20-EA90-9685-0DDF-C23D84C96CA9}"/>
          </ac:spMkLst>
        </pc:spChg>
        <pc:spChg chg="add mod">
          <ac:chgData name="Harshal Patil" userId="1ad620dc-0c40-4592-bf5d-287c6dac61d7" providerId="ADAL" clId="{EB95A40E-1EF1-6C41-9752-E50B66BF8F48}" dt="2025-11-26T00:27:36.021" v="2518"/>
          <ac:spMkLst>
            <pc:docMk/>
            <pc:sldMk cId="4096880257" sldId="265"/>
            <ac:spMk id="63" creationId="{39024B46-9967-A8B1-36B8-4D7995A6A48F}"/>
          </ac:spMkLst>
        </pc:spChg>
        <pc:spChg chg="mod">
          <ac:chgData name="Harshal Patil" userId="1ad620dc-0c40-4592-bf5d-287c6dac61d7" providerId="ADAL" clId="{EB95A40E-1EF1-6C41-9752-E50B66BF8F48}" dt="2025-11-26T01:02:16.604" v="2683" actId="20577"/>
          <ac:spMkLst>
            <pc:docMk/>
            <pc:sldMk cId="4096880257" sldId="265"/>
            <ac:spMk id="137" creationId="{FA821FDC-77C3-C2B3-92F5-0551F86FD28C}"/>
          </ac:spMkLst>
        </pc:spChg>
        <pc:spChg chg="mod">
          <ac:chgData name="Harshal Patil" userId="1ad620dc-0c40-4592-bf5d-287c6dac61d7" providerId="ADAL" clId="{EB95A40E-1EF1-6C41-9752-E50B66BF8F48}" dt="2025-11-26T00:30:39.939" v="2535" actId="1076"/>
          <ac:spMkLst>
            <pc:docMk/>
            <pc:sldMk cId="4096880257" sldId="265"/>
            <ac:spMk id="145" creationId="{7ACFE849-D903-B00D-2FFB-224533A191F2}"/>
          </ac:spMkLst>
        </pc:spChg>
        <pc:spChg chg="mod">
          <ac:chgData name="Harshal Patil" userId="1ad620dc-0c40-4592-bf5d-287c6dac61d7" providerId="ADAL" clId="{EB95A40E-1EF1-6C41-9752-E50B66BF8F48}" dt="2025-11-26T01:00:23.581" v="2657" actId="12"/>
          <ac:spMkLst>
            <pc:docMk/>
            <pc:sldMk cId="4096880257" sldId="265"/>
            <ac:spMk id="147" creationId="{81FB74F0-CDEA-D597-71D2-3DB787699B91}"/>
          </ac:spMkLst>
        </pc:spChg>
        <pc:spChg chg="mod">
          <ac:chgData name="Harshal Patil" userId="1ad620dc-0c40-4592-bf5d-287c6dac61d7" providerId="ADAL" clId="{EB95A40E-1EF1-6C41-9752-E50B66BF8F48}" dt="2025-11-26T01:48:15.900" v="2900" actId="1076"/>
          <ac:spMkLst>
            <pc:docMk/>
            <pc:sldMk cId="4096880257" sldId="265"/>
            <ac:spMk id="153" creationId="{4185405C-0496-2AFE-DA25-0F385530F637}"/>
          </ac:spMkLst>
        </pc:spChg>
        <pc:spChg chg="mod">
          <ac:chgData name="Harshal Patil" userId="1ad620dc-0c40-4592-bf5d-287c6dac61d7" providerId="ADAL" clId="{EB95A40E-1EF1-6C41-9752-E50B66BF8F48}" dt="2025-11-26T01:52:00.117" v="2906" actId="20577"/>
          <ac:spMkLst>
            <pc:docMk/>
            <pc:sldMk cId="4096880257" sldId="265"/>
            <ac:spMk id="154" creationId="{DD5CBF46-C775-827F-2D41-42D635AFD2DE}"/>
          </ac:spMkLst>
        </pc:spChg>
        <pc:spChg chg="add del mod">
          <ac:chgData name="Harshal Patil" userId="1ad620dc-0c40-4592-bf5d-287c6dac61d7" providerId="ADAL" clId="{EB95A40E-1EF1-6C41-9752-E50B66BF8F48}" dt="2025-11-26T01:42:24.192" v="2832" actId="478"/>
          <ac:spMkLst>
            <pc:docMk/>
            <pc:sldMk cId="4096880257" sldId="265"/>
            <ac:spMk id="4122" creationId="{5DD68EBD-B98D-7E2B-8F8E-3BA53E3405F5}"/>
          </ac:spMkLst>
        </pc:spChg>
        <pc:grpChg chg="add del mod topLvl">
          <ac:chgData name="Harshal Patil" userId="1ad620dc-0c40-4592-bf5d-287c6dac61d7" providerId="ADAL" clId="{EB95A40E-1EF1-6C41-9752-E50B66BF8F48}" dt="2025-11-26T01:18:56.847" v="2713" actId="478"/>
          <ac:grpSpMkLst>
            <pc:docMk/>
            <pc:sldMk cId="4096880257" sldId="265"/>
            <ac:grpSpMk id="4096" creationId="{71B311D5-559C-93E5-895D-9CF19CE49F4A}"/>
          </ac:grpSpMkLst>
        </pc:grpChg>
        <pc:grpChg chg="add del mod">
          <ac:chgData name="Harshal Patil" userId="1ad620dc-0c40-4592-bf5d-287c6dac61d7" providerId="ADAL" clId="{EB95A40E-1EF1-6C41-9752-E50B66BF8F48}" dt="2025-11-26T01:18:53.711" v="2712" actId="165"/>
          <ac:grpSpMkLst>
            <pc:docMk/>
            <pc:sldMk cId="4096880257" sldId="265"/>
            <ac:grpSpMk id="4097" creationId="{F00B8CAC-8BCA-CC72-E5C1-13D07184EAD2}"/>
          </ac:grpSpMkLst>
        </pc:grpChg>
        <pc:picChg chg="del mod modCrop">
          <ac:chgData name="Harshal Patil" userId="1ad620dc-0c40-4592-bf5d-287c6dac61d7" providerId="ADAL" clId="{EB95A40E-1EF1-6C41-9752-E50B66BF8F48}" dt="2025-11-26T01:40:09.502" v="2813" actId="478"/>
          <ac:picMkLst>
            <pc:docMk/>
            <pc:sldMk cId="4096880257" sldId="265"/>
            <ac:picMk id="5" creationId="{329E3F52-A8B5-9DA8-FCCD-6367AB57D4D2}"/>
          </ac:picMkLst>
        </pc:picChg>
        <pc:picChg chg="mod">
          <ac:chgData name="Harshal Patil" userId="1ad620dc-0c40-4592-bf5d-287c6dac61d7" providerId="ADAL" clId="{EB95A40E-1EF1-6C41-9752-E50B66BF8F48}" dt="2025-11-26T00:42:46.873" v="2636" actId="14100"/>
          <ac:picMkLst>
            <pc:docMk/>
            <pc:sldMk cId="4096880257" sldId="265"/>
            <ac:picMk id="9" creationId="{A3C03192-EE38-58DF-E51E-A20D659DFFF1}"/>
          </ac:picMkLst>
        </pc:picChg>
        <pc:picChg chg="mod">
          <ac:chgData name="Harshal Patil" userId="1ad620dc-0c40-4592-bf5d-287c6dac61d7" providerId="ADAL" clId="{EB95A40E-1EF1-6C41-9752-E50B66BF8F48}" dt="2025-11-26T01:01:40.229" v="2678" actId="14100"/>
          <ac:picMkLst>
            <pc:docMk/>
            <pc:sldMk cId="4096880257" sldId="265"/>
            <ac:picMk id="14" creationId="{2FE22D49-674A-E45D-B8B4-1E801B147B1B}"/>
          </ac:picMkLst>
        </pc:picChg>
        <pc:picChg chg="add del mod">
          <ac:chgData name="Harshal Patil" userId="1ad620dc-0c40-4592-bf5d-287c6dac61d7" providerId="ADAL" clId="{EB95A40E-1EF1-6C41-9752-E50B66BF8F48}" dt="2025-11-26T01:03:10.195" v="2700" actId="14100"/>
          <ac:picMkLst>
            <pc:docMk/>
            <pc:sldMk cId="4096880257" sldId="265"/>
            <ac:picMk id="20" creationId="{F452CBB0-5283-4E28-6B54-CE59A445E18C}"/>
          </ac:picMkLst>
        </pc:picChg>
        <pc:picChg chg="mod">
          <ac:chgData name="Harshal Patil" userId="1ad620dc-0c40-4592-bf5d-287c6dac61d7" providerId="ADAL" clId="{EB95A40E-1EF1-6C41-9752-E50B66BF8F48}" dt="2025-11-26T00:31:46.464" v="2571" actId="1035"/>
          <ac:picMkLst>
            <pc:docMk/>
            <pc:sldMk cId="4096880257" sldId="265"/>
            <ac:picMk id="24" creationId="{AC0BC6AF-9F1A-73FF-8306-7D8F93DF8949}"/>
          </ac:picMkLst>
        </pc:picChg>
        <pc:picChg chg="mod">
          <ac:chgData name="Harshal Patil" userId="1ad620dc-0c40-4592-bf5d-287c6dac61d7" providerId="ADAL" clId="{EB95A40E-1EF1-6C41-9752-E50B66BF8F48}" dt="2025-11-26T01:02:27.232" v="2694" actId="1037"/>
          <ac:picMkLst>
            <pc:docMk/>
            <pc:sldMk cId="4096880257" sldId="265"/>
            <ac:picMk id="27" creationId="{A5BF3CB7-FCAF-858E-7508-AB08EFE3ADF1}"/>
          </ac:picMkLst>
        </pc:picChg>
        <pc:picChg chg="mod">
          <ac:chgData name="Harshal Patil" userId="1ad620dc-0c40-4592-bf5d-287c6dac61d7" providerId="ADAL" clId="{EB95A40E-1EF1-6C41-9752-E50B66BF8F48}" dt="2025-11-26T01:00:13.596" v="2656" actId="1076"/>
          <ac:picMkLst>
            <pc:docMk/>
            <pc:sldMk cId="4096880257" sldId="265"/>
            <ac:picMk id="28" creationId="{E928D832-15F0-77EC-D594-4CA3B6387638}"/>
          </ac:picMkLst>
        </pc:picChg>
        <pc:picChg chg="mod">
          <ac:chgData name="Harshal Patil" userId="1ad620dc-0c40-4592-bf5d-287c6dac61d7" providerId="ADAL" clId="{EB95A40E-1EF1-6C41-9752-E50B66BF8F48}" dt="2025-11-26T00:42:39.138" v="2635" actId="1076"/>
          <ac:picMkLst>
            <pc:docMk/>
            <pc:sldMk cId="4096880257" sldId="265"/>
            <ac:picMk id="29" creationId="{66838CE4-EE5E-2187-53C2-B4C6F7688D6C}"/>
          </ac:picMkLst>
        </pc:picChg>
        <pc:picChg chg="mod">
          <ac:chgData name="Harshal Patil" userId="1ad620dc-0c40-4592-bf5d-287c6dac61d7" providerId="ADAL" clId="{EB95A40E-1EF1-6C41-9752-E50B66BF8F48}" dt="2025-11-26T01:02:36.195" v="2697" actId="1076"/>
          <ac:picMkLst>
            <pc:docMk/>
            <pc:sldMk cId="4096880257" sldId="265"/>
            <ac:picMk id="41" creationId="{713FD4F9-7C1B-6979-4942-825C178C38C2}"/>
          </ac:picMkLst>
        </pc:picChg>
        <pc:picChg chg="add mod">
          <ac:chgData name="Harshal Patil" userId="1ad620dc-0c40-4592-bf5d-287c6dac61d7" providerId="ADAL" clId="{EB95A40E-1EF1-6C41-9752-E50B66BF8F48}" dt="2025-11-26T00:27:27.305" v="2516" actId="14100"/>
          <ac:picMkLst>
            <pc:docMk/>
            <pc:sldMk cId="4096880257" sldId="265"/>
            <ac:picMk id="59" creationId="{BE5281A0-0EA8-B600-BCB0-FD13866D2D31}"/>
          </ac:picMkLst>
        </pc:picChg>
        <pc:picChg chg="add del mod">
          <ac:chgData name="Harshal Patil" userId="1ad620dc-0c40-4592-bf5d-287c6dac61d7" providerId="ADAL" clId="{EB95A40E-1EF1-6C41-9752-E50B66BF8F48}" dt="2025-11-26T00:03:17.080" v="2412" actId="478"/>
          <ac:picMkLst>
            <pc:docMk/>
            <pc:sldMk cId="4096880257" sldId="265"/>
            <ac:picMk id="1026" creationId="{4B04636B-B70C-27D8-4F81-72CA40286294}"/>
          </ac:picMkLst>
        </pc:picChg>
        <pc:picChg chg="add">
          <ac:chgData name="Harshal Patil" userId="1ad620dc-0c40-4592-bf5d-287c6dac61d7" providerId="ADAL" clId="{EB95A40E-1EF1-6C41-9752-E50B66BF8F48}" dt="2025-11-26T00:03:17.675" v="2413"/>
          <ac:picMkLst>
            <pc:docMk/>
            <pc:sldMk cId="4096880257" sldId="265"/>
            <ac:picMk id="1028" creationId="{D52DB397-9031-4761-57A0-47BD105D2F0A}"/>
          </ac:picMkLst>
        </pc:picChg>
        <pc:picChg chg="add">
          <ac:chgData name="Harshal Patil" userId="1ad620dc-0c40-4592-bf5d-287c6dac61d7" providerId="ADAL" clId="{EB95A40E-1EF1-6C41-9752-E50B66BF8F48}" dt="2025-11-26T00:03:27.803" v="2414"/>
          <ac:picMkLst>
            <pc:docMk/>
            <pc:sldMk cId="4096880257" sldId="265"/>
            <ac:picMk id="1030" creationId="{833BA060-2D03-4A3F-A6AD-5C4FC0F07D7A}"/>
          </ac:picMkLst>
        </pc:picChg>
        <pc:picChg chg="add del mod">
          <ac:chgData name="Harshal Patil" userId="1ad620dc-0c40-4592-bf5d-287c6dac61d7" providerId="ADAL" clId="{EB95A40E-1EF1-6C41-9752-E50B66BF8F48}" dt="2025-11-26T00:05:59.866" v="2429" actId="478"/>
          <ac:picMkLst>
            <pc:docMk/>
            <pc:sldMk cId="4096880257" sldId="265"/>
            <ac:picMk id="1032" creationId="{5C0948FD-001C-E005-DB4D-CA162061BEBC}"/>
          </ac:picMkLst>
        </pc:picChg>
        <pc:picChg chg="add mod">
          <ac:chgData name="Harshal Patil" userId="1ad620dc-0c40-4592-bf5d-287c6dac61d7" providerId="ADAL" clId="{EB95A40E-1EF1-6C41-9752-E50B66BF8F48}" dt="2025-11-26T00:29:07.023" v="2526" actId="732"/>
          <ac:picMkLst>
            <pc:docMk/>
            <pc:sldMk cId="4096880257" sldId="265"/>
            <ac:picMk id="1034" creationId="{0EE94FA8-31DF-9629-A4A9-9BC83E5EC9B3}"/>
          </ac:picMkLst>
        </pc:picChg>
        <pc:picChg chg="add del mod">
          <ac:chgData name="Harshal Patil" userId="1ad620dc-0c40-4592-bf5d-287c6dac61d7" providerId="ADAL" clId="{EB95A40E-1EF1-6C41-9752-E50B66BF8F48}" dt="2025-11-26T01:19:26.311" v="2716" actId="478"/>
          <ac:picMkLst>
            <pc:docMk/>
            <pc:sldMk cId="4096880257" sldId="265"/>
            <ac:picMk id="1036" creationId="{1E1F5CAC-E01F-8EE2-168E-58841CC89FE1}"/>
          </ac:picMkLst>
        </pc:picChg>
        <pc:picChg chg="add mod">
          <ac:chgData name="Harshal Patil" userId="1ad620dc-0c40-4592-bf5d-287c6dac61d7" providerId="ADAL" clId="{EB95A40E-1EF1-6C41-9752-E50B66BF8F48}" dt="2025-11-26T01:21:01.759" v="2741" actId="14100"/>
          <ac:picMkLst>
            <pc:docMk/>
            <pc:sldMk cId="4096880257" sldId="265"/>
            <ac:picMk id="1038" creationId="{2B932CBD-942F-940B-61C3-4CEC31858AEE}"/>
          </ac:picMkLst>
        </pc:picChg>
        <pc:picChg chg="add mod">
          <ac:chgData name="Harshal Patil" userId="1ad620dc-0c40-4592-bf5d-287c6dac61d7" providerId="ADAL" clId="{EB95A40E-1EF1-6C41-9752-E50B66BF8F48}" dt="2025-11-26T01:40:40.811" v="2824" actId="14100"/>
          <ac:picMkLst>
            <pc:docMk/>
            <pc:sldMk cId="4096880257" sldId="265"/>
            <ac:picMk id="1040" creationId="{F811658F-6D8B-246B-4C3C-3B5B4221231C}"/>
          </ac:picMkLst>
        </pc:picChg>
        <pc:picChg chg="add">
          <ac:chgData name="Harshal Patil" userId="1ad620dc-0c40-4592-bf5d-287c6dac61d7" providerId="ADAL" clId="{EB95A40E-1EF1-6C41-9752-E50B66BF8F48}" dt="2025-11-26T01:41:14.151" v="2826"/>
          <ac:picMkLst>
            <pc:docMk/>
            <pc:sldMk cId="4096880257" sldId="265"/>
            <ac:picMk id="1042" creationId="{29A9F03B-AEBF-A684-6504-DC4FF278D206}"/>
          </ac:picMkLst>
        </pc:picChg>
        <pc:picChg chg="mod">
          <ac:chgData name="Harshal Patil" userId="1ad620dc-0c40-4592-bf5d-287c6dac61d7" providerId="ADAL" clId="{EB95A40E-1EF1-6C41-9752-E50B66BF8F48}" dt="2025-11-26T00:31:37.055" v="2551" actId="1035"/>
          <ac:picMkLst>
            <pc:docMk/>
            <pc:sldMk cId="4096880257" sldId="265"/>
            <ac:picMk id="4099" creationId="{35DD6187-6E7F-C58F-1CB5-58EDB3E7545E}"/>
          </ac:picMkLst>
        </pc:picChg>
        <pc:picChg chg="mod">
          <ac:chgData name="Harshal Patil" userId="1ad620dc-0c40-4592-bf5d-287c6dac61d7" providerId="ADAL" clId="{EB95A40E-1EF1-6C41-9752-E50B66BF8F48}" dt="2025-11-26T01:01:19.577" v="2675" actId="2085"/>
          <ac:picMkLst>
            <pc:docMk/>
            <pc:sldMk cId="4096880257" sldId="265"/>
            <ac:picMk id="4104" creationId="{F62AE4D7-5EE0-19F3-A9E0-834FDF8FFCD5}"/>
          </ac:picMkLst>
        </pc:picChg>
        <pc:picChg chg="add mod">
          <ac:chgData name="Harshal Patil" userId="1ad620dc-0c40-4592-bf5d-287c6dac61d7" providerId="ADAL" clId="{EB95A40E-1EF1-6C41-9752-E50B66BF8F48}" dt="2025-11-26T01:20:32.041" v="2732" actId="571"/>
          <ac:picMkLst>
            <pc:docMk/>
            <pc:sldMk cId="4096880257" sldId="265"/>
            <ac:picMk id="4120" creationId="{9216FD9A-93EA-5225-1B79-FDF2E768C2E7}"/>
          </ac:picMkLst>
        </pc:picChg>
        <pc:picChg chg="add mod">
          <ac:chgData name="Harshal Patil" userId="1ad620dc-0c40-4592-bf5d-287c6dac61d7" providerId="ADAL" clId="{EB95A40E-1EF1-6C41-9752-E50B66BF8F48}" dt="2025-11-26T01:31:08.280" v="2811"/>
          <ac:picMkLst>
            <pc:docMk/>
            <pc:sldMk cId="4096880257" sldId="265"/>
            <ac:picMk id="4121" creationId="{C7A7CD48-7FC1-477A-6977-B68ABB37CA5E}"/>
          </ac:picMkLst>
        </pc:picChg>
        <pc:picChg chg="add mod">
          <ac:chgData name="Harshal Patil" userId="1ad620dc-0c40-4592-bf5d-287c6dac61d7" providerId="ADAL" clId="{EB95A40E-1EF1-6C41-9752-E50B66BF8F48}" dt="2025-11-26T01:42:40.479" v="2839" actId="1076"/>
          <ac:picMkLst>
            <pc:docMk/>
            <pc:sldMk cId="4096880257" sldId="265"/>
            <ac:picMk id="4123" creationId="{71B8891C-059C-467B-CC96-20DDBC298154}"/>
          </ac:picMkLst>
        </pc:picChg>
        <pc:cxnChg chg="mod">
          <ac:chgData name="Harshal Patil" userId="1ad620dc-0c40-4592-bf5d-287c6dac61d7" providerId="ADAL" clId="{EB95A40E-1EF1-6C41-9752-E50B66BF8F48}" dt="2025-11-26T01:01:50.277" v="2679" actId="14100"/>
          <ac:cxnSpMkLst>
            <pc:docMk/>
            <pc:sldMk cId="4096880257" sldId="265"/>
            <ac:cxnSpMk id="45" creationId="{4E836299-E26E-AB70-C097-071465183004}"/>
          </ac:cxnSpMkLst>
        </pc:cxnChg>
        <pc:cxnChg chg="mod">
          <ac:chgData name="Harshal Patil" userId="1ad620dc-0c40-4592-bf5d-287c6dac61d7" providerId="ADAL" clId="{EB95A40E-1EF1-6C41-9752-E50B66BF8F48}" dt="2025-11-26T00:34:34.807" v="2603" actId="14100"/>
          <ac:cxnSpMkLst>
            <pc:docMk/>
            <pc:sldMk cId="4096880257" sldId="265"/>
            <ac:cxnSpMk id="50" creationId="{301D888A-FF98-FFC0-22CC-E42EBBB7E15E}"/>
          </ac:cxnSpMkLst>
        </pc:cxnChg>
        <pc:cxnChg chg="del">
          <ac:chgData name="Harshal Patil" userId="1ad620dc-0c40-4592-bf5d-287c6dac61d7" providerId="ADAL" clId="{EB95A40E-1EF1-6C41-9752-E50B66BF8F48}" dt="2025-11-26T00:00:25.357" v="2357" actId="478"/>
          <ac:cxnSpMkLst>
            <pc:docMk/>
            <pc:sldMk cId="4096880257" sldId="265"/>
            <ac:cxnSpMk id="51" creationId="{A18D0AFE-420C-5FC3-1B05-6B6EE2C7EE9D}"/>
          </ac:cxnSpMkLst>
        </pc:cxnChg>
        <pc:cxnChg chg="mod">
          <ac:chgData name="Harshal Patil" userId="1ad620dc-0c40-4592-bf5d-287c6dac61d7" providerId="ADAL" clId="{EB95A40E-1EF1-6C41-9752-E50B66BF8F48}" dt="2025-11-26T00:42:30.732" v="2631" actId="1035"/>
          <ac:cxnSpMkLst>
            <pc:docMk/>
            <pc:sldMk cId="4096880257" sldId="265"/>
            <ac:cxnSpMk id="53" creationId="{A961CFB6-0F6C-B58B-964D-6EFCA6300BAF}"/>
          </ac:cxnSpMkLst>
        </pc:cxnChg>
        <pc:cxnChg chg="mod">
          <ac:chgData name="Harshal Patil" userId="1ad620dc-0c40-4592-bf5d-287c6dac61d7" providerId="ADAL" clId="{EB95A40E-1EF1-6C41-9752-E50B66BF8F48}" dt="2025-11-26T00:40:44.789" v="2611" actId="14100"/>
          <ac:cxnSpMkLst>
            <pc:docMk/>
            <pc:sldMk cId="4096880257" sldId="265"/>
            <ac:cxnSpMk id="141" creationId="{1DF8641B-76ED-63C8-D9A6-6103123BCDCB}"/>
          </ac:cxnSpMkLst>
        </pc:cxnChg>
        <pc:cxnChg chg="del">
          <ac:chgData name="Harshal Patil" userId="1ad620dc-0c40-4592-bf5d-287c6dac61d7" providerId="ADAL" clId="{EB95A40E-1EF1-6C41-9752-E50B66BF8F48}" dt="2025-11-26T00:40:50.120" v="2613" actId="478"/>
          <ac:cxnSpMkLst>
            <pc:docMk/>
            <pc:sldMk cId="4096880257" sldId="265"/>
            <ac:cxnSpMk id="143" creationId="{A824BAE6-08C7-C66B-5283-B2E3BB03D9D4}"/>
          </ac:cxnSpMkLst>
        </pc:cxnChg>
        <pc:cxnChg chg="mod">
          <ac:chgData name="Harshal Patil" userId="1ad620dc-0c40-4592-bf5d-287c6dac61d7" providerId="ADAL" clId="{EB95A40E-1EF1-6C41-9752-E50B66BF8F48}" dt="2025-11-26T00:40:27.906" v="2610" actId="14100"/>
          <ac:cxnSpMkLst>
            <pc:docMk/>
            <pc:sldMk cId="4096880257" sldId="265"/>
            <ac:cxnSpMk id="144" creationId="{B9BF5344-94C5-25B9-739C-3C9669F0EF38}"/>
          </ac:cxnSpMkLst>
        </pc:cxnChg>
        <pc:cxnChg chg="mod">
          <ac:chgData name="Harshal Patil" userId="1ad620dc-0c40-4592-bf5d-287c6dac61d7" providerId="ADAL" clId="{EB95A40E-1EF1-6C41-9752-E50B66BF8F48}" dt="2025-11-26T01:01:57.394" v="2680" actId="14100"/>
          <ac:cxnSpMkLst>
            <pc:docMk/>
            <pc:sldMk cId="4096880257" sldId="265"/>
            <ac:cxnSpMk id="150" creationId="{8296D4CA-E4FC-00F7-355B-18D1F2FC1FB5}"/>
          </ac:cxnSpMkLst>
        </pc:cxnChg>
        <pc:cxnChg chg="add mod">
          <ac:chgData name="Harshal Patil" userId="1ad620dc-0c40-4592-bf5d-287c6dac61d7" providerId="ADAL" clId="{EB95A40E-1EF1-6C41-9752-E50B66BF8F48}" dt="2025-11-26T00:34:10.889" v="2596" actId="1076"/>
          <ac:cxnSpMkLst>
            <pc:docMk/>
            <pc:sldMk cId="4096880257" sldId="265"/>
            <ac:cxnSpMk id="4098" creationId="{D5677BFB-68F3-6E12-4989-9C2D13A2B248}"/>
          </ac:cxnSpMkLst>
        </pc:cxnChg>
        <pc:cxnChg chg="add mod">
          <ac:chgData name="Harshal Patil" userId="1ad620dc-0c40-4592-bf5d-287c6dac61d7" providerId="ADAL" clId="{EB95A40E-1EF1-6C41-9752-E50B66BF8F48}" dt="2025-11-26T00:34:16.090" v="2598" actId="1076"/>
          <ac:cxnSpMkLst>
            <pc:docMk/>
            <pc:sldMk cId="4096880257" sldId="265"/>
            <ac:cxnSpMk id="4100" creationId="{77B617BC-A193-FD9B-EED5-B96065735D43}"/>
          </ac:cxnSpMkLst>
        </pc:cxnChg>
        <pc:cxnChg chg="add del mod">
          <ac:chgData name="Harshal Patil" userId="1ad620dc-0c40-4592-bf5d-287c6dac61d7" providerId="ADAL" clId="{EB95A40E-1EF1-6C41-9752-E50B66BF8F48}" dt="2025-11-26T01:33:26.246" v="2812" actId="478"/>
          <ac:cxnSpMkLst>
            <pc:docMk/>
            <pc:sldMk cId="4096880257" sldId="265"/>
            <ac:cxnSpMk id="4109" creationId="{C1296BEE-456B-2C45-9D9C-E33A655D9FEA}"/>
          </ac:cxnSpMkLst>
        </pc:cxnChg>
        <pc:cxnChg chg="add mod">
          <ac:chgData name="Harshal Patil" userId="1ad620dc-0c40-4592-bf5d-287c6dac61d7" providerId="ADAL" clId="{EB95A40E-1EF1-6C41-9752-E50B66BF8F48}" dt="2025-11-26T00:40:57.921" v="2615" actId="1076"/>
          <ac:cxnSpMkLst>
            <pc:docMk/>
            <pc:sldMk cId="4096880257" sldId="265"/>
            <ac:cxnSpMk id="4114" creationId="{4F49C1BB-E31F-E306-9001-9D70D08598C5}"/>
          </ac:cxnSpMkLst>
        </pc:cxnChg>
      </pc:sldChg>
    </pc:docChg>
  </pc:docChgLst>
  <pc:docChgLst>
    <pc:chgData name="Aarushi Jugran" userId="S::aarushij@buffalo.edu::cc511ac8-957d-4fa8-a7c1-9f9ed783130b" providerId="AD" clId="Web-{2B8BA8B5-91F3-8186-8234-26817E9B92E4}"/>
    <pc:docChg chg="modSld">
      <pc:chgData name="Aarushi Jugran" userId="S::aarushij@buffalo.edu::cc511ac8-957d-4fa8-a7c1-9f9ed783130b" providerId="AD" clId="Web-{2B8BA8B5-91F3-8186-8234-26817E9B92E4}" dt="2025-11-25T06:02:11.609" v="226"/>
      <pc:docMkLst>
        <pc:docMk/>
      </pc:docMkLst>
      <pc:sldChg chg="addSp delSp modSp">
        <pc:chgData name="Aarushi Jugran" userId="S::aarushij@buffalo.edu::cc511ac8-957d-4fa8-a7c1-9f9ed783130b" providerId="AD" clId="Web-{2B8BA8B5-91F3-8186-8234-26817E9B92E4}" dt="2025-11-25T06:02:11.609" v="226"/>
        <pc:sldMkLst>
          <pc:docMk/>
          <pc:sldMk cId="1372817760" sldId="258"/>
        </pc:sldMkLst>
        <pc:spChg chg="mod">
          <ac:chgData name="Aarushi Jugran" userId="S::aarushij@buffalo.edu::cc511ac8-957d-4fa8-a7c1-9f9ed783130b" providerId="AD" clId="Web-{2B8BA8B5-91F3-8186-8234-26817E9B92E4}" dt="2025-11-25T04:24:19.549" v="143" actId="20577"/>
          <ac:spMkLst>
            <pc:docMk/>
            <pc:sldMk cId="1372817760" sldId="258"/>
            <ac:spMk id="2" creationId="{3F0F6498-0C93-9FF3-683A-BABD7AC9B1D7}"/>
          </ac:spMkLst>
        </pc:spChg>
        <pc:spChg chg="mod">
          <ac:chgData name="Aarushi Jugran" userId="S::aarushij@buffalo.edu::cc511ac8-957d-4fa8-a7c1-9f9ed783130b" providerId="AD" clId="Web-{2B8BA8B5-91F3-8186-8234-26817E9B92E4}" dt="2025-11-25T04:24:37.409" v="150" actId="1076"/>
          <ac:spMkLst>
            <pc:docMk/>
            <pc:sldMk cId="1372817760" sldId="258"/>
            <ac:spMk id="6" creationId="{EACFFBE7-F94A-D64C-A465-6294EF60D731}"/>
          </ac:spMkLst>
        </pc:spChg>
        <pc:spChg chg="add mod">
          <ac:chgData name="Aarushi Jugran" userId="S::aarushij@buffalo.edu::cc511ac8-957d-4fa8-a7c1-9f9ed783130b" providerId="AD" clId="Web-{2B8BA8B5-91F3-8186-8234-26817E9B92E4}" dt="2025-11-25T04:19:03.287" v="83" actId="1076"/>
          <ac:spMkLst>
            <pc:docMk/>
            <pc:sldMk cId="1372817760" sldId="258"/>
            <ac:spMk id="15" creationId="{842F4013-90BF-A682-EBEA-469CF7ADA6B2}"/>
          </ac:spMkLst>
        </pc:spChg>
        <pc:spChg chg="add mod">
          <ac:chgData name="Aarushi Jugran" userId="S::aarushij@buffalo.edu::cc511ac8-957d-4fa8-a7c1-9f9ed783130b" providerId="AD" clId="Web-{2B8BA8B5-91F3-8186-8234-26817E9B92E4}" dt="2025-11-25T05:02:53.163" v="208" actId="1076"/>
          <ac:spMkLst>
            <pc:docMk/>
            <pc:sldMk cId="1372817760" sldId="258"/>
            <ac:spMk id="16" creationId="{375C6F24-612C-9BF1-828F-56CB1FC80B01}"/>
          </ac:spMkLst>
        </pc:spChg>
        <pc:spChg chg="add mod">
          <ac:chgData name="Aarushi Jugran" userId="S::aarushij@buffalo.edu::cc511ac8-957d-4fa8-a7c1-9f9ed783130b" providerId="AD" clId="Web-{2B8BA8B5-91F3-8186-8234-26817E9B92E4}" dt="2025-11-25T05:03:03.132" v="209" actId="1076"/>
          <ac:spMkLst>
            <pc:docMk/>
            <pc:sldMk cId="1372817760" sldId="258"/>
            <ac:spMk id="17" creationId="{07D55A6D-AAEE-758B-0075-F554633147C2}"/>
          </ac:spMkLst>
        </pc:spChg>
        <pc:spChg chg="add mod">
          <ac:chgData name="Aarushi Jugran" userId="S::aarushij@buffalo.edu::cc511ac8-957d-4fa8-a7c1-9f9ed783130b" providerId="AD" clId="Web-{2B8BA8B5-91F3-8186-8234-26817E9B92E4}" dt="2025-11-25T04:25:09.707" v="157" actId="1076"/>
          <ac:spMkLst>
            <pc:docMk/>
            <pc:sldMk cId="1372817760" sldId="258"/>
            <ac:spMk id="18" creationId="{1AD620E9-1C96-07A3-ECF2-0FF2C63AAF5A}"/>
          </ac:spMkLst>
        </pc:spChg>
        <pc:spChg chg="add mod">
          <ac:chgData name="Aarushi Jugran" userId="S::aarushij@buffalo.edu::cc511ac8-957d-4fa8-a7c1-9f9ed783130b" providerId="AD" clId="Web-{2B8BA8B5-91F3-8186-8234-26817E9B92E4}" dt="2025-11-25T05:02:33.116" v="207" actId="20577"/>
          <ac:spMkLst>
            <pc:docMk/>
            <pc:sldMk cId="1372817760" sldId="258"/>
            <ac:spMk id="21" creationId="{A945AFEE-3166-58E1-277D-D7100529665E}"/>
          </ac:spMkLst>
        </pc:spChg>
        <pc:spChg chg="add mod">
          <ac:chgData name="Aarushi Jugran" userId="S::aarushij@buffalo.edu::cc511ac8-957d-4fa8-a7c1-9f9ed783130b" providerId="AD" clId="Web-{2B8BA8B5-91F3-8186-8234-26817E9B92E4}" dt="2025-11-25T05:02:29.179" v="206" actId="20577"/>
          <ac:spMkLst>
            <pc:docMk/>
            <pc:sldMk cId="1372817760" sldId="258"/>
            <ac:spMk id="22" creationId="{6E541FDD-CBA3-E146-72F1-1784E0A72469}"/>
          </ac:spMkLst>
        </pc:spChg>
        <pc:spChg chg="add mod">
          <ac:chgData name="Aarushi Jugran" userId="S::aarushij@buffalo.edu::cc511ac8-957d-4fa8-a7c1-9f9ed783130b" providerId="AD" clId="Web-{2B8BA8B5-91F3-8186-8234-26817E9B92E4}" dt="2025-11-25T05:01:40.131" v="204" actId="20577"/>
          <ac:spMkLst>
            <pc:docMk/>
            <pc:sldMk cId="1372817760" sldId="258"/>
            <ac:spMk id="23" creationId="{2DA2E782-B154-E31F-98EB-B1B261E93324}"/>
          </ac:spMkLst>
        </pc:spChg>
        <pc:spChg chg="mod">
          <ac:chgData name="Aarushi Jugran" userId="S::aarushij@buffalo.edu::cc511ac8-957d-4fa8-a7c1-9f9ed783130b" providerId="AD" clId="Web-{2B8BA8B5-91F3-8186-8234-26817E9B92E4}" dt="2025-11-25T04:18:43.535" v="79" actId="1076"/>
          <ac:spMkLst>
            <pc:docMk/>
            <pc:sldMk cId="1372817760" sldId="258"/>
            <ac:spMk id="135" creationId="{A651F4A6-96C3-4A49-38C7-8D63E66EBD73}"/>
          </ac:spMkLst>
        </pc:spChg>
        <pc:spChg chg="mod">
          <ac:chgData name="Aarushi Jugran" userId="S::aarushij@buffalo.edu::cc511ac8-957d-4fa8-a7c1-9f9ed783130b" providerId="AD" clId="Web-{2B8BA8B5-91F3-8186-8234-26817E9B92E4}" dt="2025-11-25T04:21:15.872" v="101" actId="1076"/>
          <ac:spMkLst>
            <pc:docMk/>
            <pc:sldMk cId="1372817760" sldId="258"/>
            <ac:spMk id="137" creationId="{22614E0C-32D9-939E-57AA-2394A3722CEA}"/>
          </ac:spMkLst>
        </pc:spChg>
        <pc:spChg chg="del">
          <ac:chgData name="Aarushi Jugran" userId="S::aarushij@buffalo.edu::cc511ac8-957d-4fa8-a7c1-9f9ed783130b" providerId="AD" clId="Web-{2B8BA8B5-91F3-8186-8234-26817E9B92E4}" dt="2025-11-25T03:05:46.106" v="0"/>
          <ac:spMkLst>
            <pc:docMk/>
            <pc:sldMk cId="1372817760" sldId="258"/>
            <ac:spMk id="139" creationId="{2C340658-DC82-0854-BD57-DCF984A4F46A}"/>
          </ac:spMkLst>
        </pc:spChg>
        <pc:spChg chg="mod">
          <ac:chgData name="Aarushi Jugran" userId="S::aarushij@buffalo.edu::cc511ac8-957d-4fa8-a7c1-9f9ed783130b" providerId="AD" clId="Web-{2B8BA8B5-91F3-8186-8234-26817E9B92E4}" dt="2025-11-25T04:52:47.051" v="183" actId="1076"/>
          <ac:spMkLst>
            <pc:docMk/>
            <pc:sldMk cId="1372817760" sldId="258"/>
            <ac:spMk id="145" creationId="{A5837C2C-C394-CD8B-F1E7-D8E4C3EA0EA7}"/>
          </ac:spMkLst>
        </pc:spChg>
        <pc:spChg chg="mod">
          <ac:chgData name="Aarushi Jugran" userId="S::aarushij@buffalo.edu::cc511ac8-957d-4fa8-a7c1-9f9ed783130b" providerId="AD" clId="Web-{2B8BA8B5-91F3-8186-8234-26817E9B92E4}" dt="2025-11-25T04:22:45.985" v="118" actId="1076"/>
          <ac:spMkLst>
            <pc:docMk/>
            <pc:sldMk cId="1372817760" sldId="258"/>
            <ac:spMk id="147" creationId="{88FF83FE-19CA-324E-C348-53768BD1C9E3}"/>
          </ac:spMkLst>
        </pc:spChg>
        <pc:spChg chg="mod">
          <ac:chgData name="Aarushi Jugran" userId="S::aarushij@buffalo.edu::cc511ac8-957d-4fa8-a7c1-9f9ed783130b" providerId="AD" clId="Web-{2B8BA8B5-91F3-8186-8234-26817E9B92E4}" dt="2025-11-25T04:23:58.127" v="140" actId="20577"/>
          <ac:spMkLst>
            <pc:docMk/>
            <pc:sldMk cId="1372817760" sldId="258"/>
            <ac:spMk id="152" creationId="{105D266E-297D-9B08-02EB-27358D989742}"/>
          </ac:spMkLst>
        </pc:spChg>
        <pc:spChg chg="mod">
          <ac:chgData name="Aarushi Jugran" userId="S::aarushij@buffalo.edu::cc511ac8-957d-4fa8-a7c1-9f9ed783130b" providerId="AD" clId="Web-{2B8BA8B5-91F3-8186-8234-26817E9B92E4}" dt="2025-11-25T04:21:54.967" v="107" actId="1076"/>
          <ac:spMkLst>
            <pc:docMk/>
            <pc:sldMk cId="1372817760" sldId="258"/>
            <ac:spMk id="154" creationId="{C44C595E-87B5-CF37-0234-6A3D9DE1C19B}"/>
          </ac:spMkLst>
        </pc:spChg>
        <pc:picChg chg="add mod">
          <ac:chgData name="Aarushi Jugran" userId="S::aarushij@buffalo.edu::cc511ac8-957d-4fa8-a7c1-9f9ed783130b" providerId="AD" clId="Web-{2B8BA8B5-91F3-8186-8234-26817E9B92E4}" dt="2025-11-25T05:41:50.312" v="219" actId="1076"/>
          <ac:picMkLst>
            <pc:docMk/>
            <pc:sldMk cId="1372817760" sldId="258"/>
            <ac:picMk id="7" creationId="{27E9193C-3401-EBD8-EF85-909C7C4A5A9E}"/>
          </ac:picMkLst>
        </pc:picChg>
        <pc:picChg chg="del">
          <ac:chgData name="Aarushi Jugran" userId="S::aarushij@buffalo.edu::cc511ac8-957d-4fa8-a7c1-9f9ed783130b" providerId="AD" clId="Web-{2B8BA8B5-91F3-8186-8234-26817E9B92E4}" dt="2025-11-25T04:08:54.091" v="14"/>
          <ac:picMkLst>
            <pc:docMk/>
            <pc:sldMk cId="1372817760" sldId="258"/>
            <ac:picMk id="7" creationId="{F0E19655-16EB-983E-F9ED-DA64356D6E65}"/>
          </ac:picMkLst>
        </pc:picChg>
        <pc:picChg chg="del mod">
          <ac:chgData name="Aarushi Jugran" userId="S::aarushij@buffalo.edu::cc511ac8-957d-4fa8-a7c1-9f9ed783130b" providerId="AD" clId="Web-{2B8BA8B5-91F3-8186-8234-26817E9B92E4}" dt="2025-11-25T04:13:04.047" v="46"/>
          <ac:picMkLst>
            <pc:docMk/>
            <pc:sldMk cId="1372817760" sldId="258"/>
            <ac:picMk id="9" creationId="{3DA9DA8F-E91A-5C46-F0BE-3271D8E216B8}"/>
          </ac:picMkLst>
        </pc:picChg>
        <pc:picChg chg="mod">
          <ac:chgData name="Aarushi Jugran" userId="S::aarushij@buffalo.edu::cc511ac8-957d-4fa8-a7c1-9f9ed783130b" providerId="AD" clId="Web-{2B8BA8B5-91F3-8186-8234-26817E9B92E4}" dt="2025-11-25T04:21:27.294" v="103" actId="1076"/>
          <ac:picMkLst>
            <pc:docMk/>
            <pc:sldMk cId="1372817760" sldId="258"/>
            <ac:picMk id="10" creationId="{6A678C66-C146-1EB3-2F2D-68A3E002CEF2}"/>
          </ac:picMkLst>
        </pc:picChg>
        <pc:picChg chg="add mod modCrop">
          <ac:chgData name="Aarushi Jugran" userId="S::aarushij@buffalo.edu::cc511ac8-957d-4fa8-a7c1-9f9ed783130b" providerId="AD" clId="Web-{2B8BA8B5-91F3-8186-8234-26817E9B92E4}" dt="2025-11-25T06:02:11.609" v="226"/>
          <ac:picMkLst>
            <pc:docMk/>
            <pc:sldMk cId="1372817760" sldId="258"/>
            <ac:picMk id="12" creationId="{C149B33E-F0FD-10AF-A69A-D7C8EF8F2669}"/>
          </ac:picMkLst>
        </pc:picChg>
        <pc:picChg chg="add del mod">
          <ac:chgData name="Aarushi Jugran" userId="S::aarushij@buffalo.edu::cc511ac8-957d-4fa8-a7c1-9f9ed783130b" providerId="AD" clId="Web-{2B8BA8B5-91F3-8186-8234-26817E9B92E4}" dt="2025-11-25T03:06:50.907" v="5"/>
          <ac:picMkLst>
            <pc:docMk/>
            <pc:sldMk cId="1372817760" sldId="258"/>
            <ac:picMk id="12" creationId="{EB617E25-9EBE-18A2-3EA9-0B347D899E1C}"/>
          </ac:picMkLst>
        </pc:picChg>
        <pc:picChg chg="add mod">
          <ac:chgData name="Aarushi Jugran" userId="S::aarushij@buffalo.edu::cc511ac8-957d-4fa8-a7c1-9f9ed783130b" providerId="AD" clId="Web-{2B8BA8B5-91F3-8186-8234-26817E9B92E4}" dt="2025-11-25T04:51:17.378" v="169" actId="14100"/>
          <ac:picMkLst>
            <pc:docMk/>
            <pc:sldMk cId="1372817760" sldId="258"/>
            <ac:picMk id="13" creationId="{B634E8CC-7A92-A0B6-DB3A-6C7C655650DD}"/>
          </ac:picMkLst>
        </pc:picChg>
        <pc:picChg chg="add del mod modCrop">
          <ac:chgData name="Aarushi Jugran" userId="S::aarushij@buffalo.edu::cc511ac8-957d-4fa8-a7c1-9f9ed783130b" providerId="AD" clId="Web-{2B8BA8B5-91F3-8186-8234-26817E9B92E4}" dt="2025-11-25T04:12:46.750" v="43"/>
          <ac:picMkLst>
            <pc:docMk/>
            <pc:sldMk cId="1372817760" sldId="258"/>
            <ac:picMk id="14" creationId="{EF25FCD0-E580-0C19-C258-22975F572B9C}"/>
          </ac:picMkLst>
        </pc:picChg>
        <pc:picChg chg="add mod">
          <ac:chgData name="Aarushi Jugran" userId="S::aarushij@buffalo.edu::cc511ac8-957d-4fa8-a7c1-9f9ed783130b" providerId="AD" clId="Web-{2B8BA8B5-91F3-8186-8234-26817E9B92E4}" dt="2025-11-25T04:52:20.503" v="181" actId="1076"/>
          <ac:picMkLst>
            <pc:docMk/>
            <pc:sldMk cId="1372817760" sldId="258"/>
            <ac:picMk id="19" creationId="{34C08467-3A14-584E-F112-B40A48F019D4}"/>
          </ac:picMkLst>
        </pc:picChg>
        <pc:picChg chg="add mod modCrop">
          <ac:chgData name="Aarushi Jugran" userId="S::aarushij@buffalo.edu::cc511ac8-957d-4fa8-a7c1-9f9ed783130b" providerId="AD" clId="Web-{2B8BA8B5-91F3-8186-8234-26817E9B92E4}" dt="2025-11-25T04:52:23.816" v="182" actId="1076"/>
          <ac:picMkLst>
            <pc:docMk/>
            <pc:sldMk cId="1372817760" sldId="258"/>
            <ac:picMk id="20" creationId="{438D9DD2-75B1-42B0-0B61-304158DDB936}"/>
          </ac:picMkLst>
        </pc:picChg>
        <pc:cxnChg chg="mod">
          <ac:chgData name="Aarushi Jugran" userId="S::aarushij@buffalo.edu::cc511ac8-957d-4fa8-a7c1-9f9ed783130b" providerId="AD" clId="Web-{2B8BA8B5-91F3-8186-8234-26817E9B92E4}" dt="2025-11-25T03:06:03.639" v="1" actId="14100"/>
          <ac:cxnSpMkLst>
            <pc:docMk/>
            <pc:sldMk cId="1372817760" sldId="258"/>
            <ac:cxnSpMk id="138" creationId="{7C023879-1830-F025-7A5C-58DBD1990558}"/>
          </ac:cxnSpMkLst>
        </pc:cxnChg>
        <pc:cxnChg chg="mod">
          <ac:chgData name="Aarushi Jugran" userId="S::aarushij@buffalo.edu::cc511ac8-957d-4fa8-a7c1-9f9ed783130b" providerId="AD" clId="Web-{2B8BA8B5-91F3-8186-8234-26817E9B92E4}" dt="2025-11-25T04:21:35.982" v="104" actId="1076"/>
          <ac:cxnSpMkLst>
            <pc:docMk/>
            <pc:sldMk cId="1372817760" sldId="258"/>
            <ac:cxnSpMk id="140" creationId="{A591FFA5-45DB-DE66-0647-B4AC4A4304F3}"/>
          </ac:cxnSpMkLst>
        </pc:cxnChg>
        <pc:cxnChg chg="del">
          <ac:chgData name="Aarushi Jugran" userId="S::aarushij@buffalo.edu::cc511ac8-957d-4fa8-a7c1-9f9ed783130b" providerId="AD" clId="Web-{2B8BA8B5-91F3-8186-8234-26817E9B92E4}" dt="2025-11-25T04:11:41.187" v="29"/>
          <ac:cxnSpMkLst>
            <pc:docMk/>
            <pc:sldMk cId="1372817760" sldId="258"/>
            <ac:cxnSpMk id="142" creationId="{18790602-8030-9081-BA9F-B2EE4C0FDB20}"/>
          </ac:cxnSpMkLst>
        </pc:cxnChg>
        <pc:cxnChg chg="del">
          <ac:chgData name="Aarushi Jugran" userId="S::aarushij@buffalo.edu::cc511ac8-957d-4fa8-a7c1-9f9ed783130b" providerId="AD" clId="Web-{2B8BA8B5-91F3-8186-8234-26817E9B92E4}" dt="2025-11-25T04:11:38.452" v="28"/>
          <ac:cxnSpMkLst>
            <pc:docMk/>
            <pc:sldMk cId="1372817760" sldId="258"/>
            <ac:cxnSpMk id="146" creationId="{D03983EA-C4AB-CED2-E387-C43293571980}"/>
          </ac:cxnSpMkLst>
        </pc:cxnChg>
        <pc:cxnChg chg="del">
          <ac:chgData name="Aarushi Jugran" userId="S::aarushij@buffalo.edu::cc511ac8-957d-4fa8-a7c1-9f9ed783130b" providerId="AD" clId="Web-{2B8BA8B5-91F3-8186-8234-26817E9B92E4}" dt="2025-11-25T04:11:35.921" v="27"/>
          <ac:cxnSpMkLst>
            <pc:docMk/>
            <pc:sldMk cId="1372817760" sldId="258"/>
            <ac:cxnSpMk id="148" creationId="{24D85432-D7F7-8AA4-FE2F-928273C63E13}"/>
          </ac:cxnSpMkLst>
        </pc:cxnChg>
      </pc:sldChg>
    </pc:docChg>
  </pc:docChgLst>
  <pc:docChgLst>
    <pc:chgData name="Avipsa Bhujabal" userId="S::avipsabh@buffalo.edu::9face2cf-1f95-4ea5-9572-b25f7ae8453f" providerId="AD" clId="Web-{6D94491D-3DCD-A1A9-99E9-2C9BB7860FEA}"/>
    <pc:docChg chg="modSld">
      <pc:chgData name="Avipsa Bhujabal" userId="S::avipsabh@buffalo.edu::9face2cf-1f95-4ea5-9572-b25f7ae8453f" providerId="AD" clId="Web-{6D94491D-3DCD-A1A9-99E9-2C9BB7860FEA}" dt="2025-11-24T20:07:34.270" v="14" actId="14100"/>
      <pc:docMkLst>
        <pc:docMk/>
      </pc:docMkLst>
      <pc:sldChg chg="delSp modSp">
        <pc:chgData name="Avipsa Bhujabal" userId="S::avipsabh@buffalo.edu::9face2cf-1f95-4ea5-9572-b25f7ae8453f" providerId="AD" clId="Web-{6D94491D-3DCD-A1A9-99E9-2C9BB7860FEA}" dt="2025-11-24T19:48:55.212" v="12" actId="1076"/>
        <pc:sldMkLst>
          <pc:docMk/>
          <pc:sldMk cId="2860189238" sldId="257"/>
        </pc:sldMkLst>
        <pc:cxnChg chg="mod">
          <ac:chgData name="Avipsa Bhujabal" userId="S::avipsabh@buffalo.edu::9face2cf-1f95-4ea5-9572-b25f7ae8453f" providerId="AD" clId="Web-{6D94491D-3DCD-A1A9-99E9-2C9BB7860FEA}" dt="2025-11-24T19:48:55.212" v="12" actId="1076"/>
          <ac:cxnSpMkLst>
            <pc:docMk/>
            <pc:sldMk cId="2860189238" sldId="257"/>
            <ac:cxnSpMk id="81" creationId="{01EF8704-8BB0-7146-93E1-EA97C4029BE3}"/>
          </ac:cxnSpMkLst>
        </pc:cxnChg>
      </pc:sldChg>
      <pc:sldChg chg="modSp">
        <pc:chgData name="Avipsa Bhujabal" userId="S::avipsabh@buffalo.edu::9face2cf-1f95-4ea5-9572-b25f7ae8453f" providerId="AD" clId="Web-{6D94491D-3DCD-A1A9-99E9-2C9BB7860FEA}" dt="2025-11-24T20:07:34.270" v="14" actId="14100"/>
        <pc:sldMkLst>
          <pc:docMk/>
          <pc:sldMk cId="3712104085" sldId="260"/>
        </pc:sldMkLst>
      </pc:sldChg>
    </pc:docChg>
  </pc:docChgLst>
  <pc:docChgLst>
    <pc:chgData name="Avipsa Bhujabal" userId="S::avipsabh@buffalo.edu::9face2cf-1f95-4ea5-9572-b25f7ae8453f" providerId="AD" clId="Web-{0F68525D-9033-6C07-3F02-8076F463D698}"/>
    <pc:docChg chg="modSld">
      <pc:chgData name="Avipsa Bhujabal" userId="S::avipsabh@buffalo.edu::9face2cf-1f95-4ea5-9572-b25f7ae8453f" providerId="AD" clId="Web-{0F68525D-9033-6C07-3F02-8076F463D698}" dt="2025-11-25T19:08:40.541" v="274" actId="1076"/>
      <pc:docMkLst>
        <pc:docMk/>
      </pc:docMkLst>
      <pc:sldChg chg="addSp delSp modSp">
        <pc:chgData name="Avipsa Bhujabal" userId="S::avipsabh@buffalo.edu::9face2cf-1f95-4ea5-9572-b25f7ae8453f" providerId="AD" clId="Web-{0F68525D-9033-6C07-3F02-8076F463D698}" dt="2025-11-25T19:08:40.541" v="274" actId="1076"/>
        <pc:sldMkLst>
          <pc:docMk/>
          <pc:sldMk cId="3622260895" sldId="264"/>
        </pc:sldMkLst>
        <pc:spChg chg="mod">
          <ac:chgData name="Avipsa Bhujabal" userId="S::avipsabh@buffalo.edu::9face2cf-1f95-4ea5-9572-b25f7ae8453f" providerId="AD" clId="Web-{0F68525D-9033-6C07-3F02-8076F463D698}" dt="2025-11-25T18:31:49.100" v="10" actId="14100"/>
          <ac:spMkLst>
            <pc:docMk/>
            <pc:sldMk cId="3622260895" sldId="264"/>
            <ac:spMk id="2" creationId="{6A63C46D-7505-9949-B4BF-E39D059A587F}"/>
          </ac:spMkLst>
        </pc:spChg>
        <pc:spChg chg="mod">
          <ac:chgData name="Avipsa Bhujabal" userId="S::avipsabh@buffalo.edu::9face2cf-1f95-4ea5-9572-b25f7ae8453f" providerId="AD" clId="Web-{0F68525D-9033-6C07-3F02-8076F463D698}" dt="2025-11-25T18:52:15.492" v="115" actId="1076"/>
          <ac:spMkLst>
            <pc:docMk/>
            <pc:sldMk cId="3622260895" sldId="264"/>
            <ac:spMk id="4" creationId="{A74AA4A9-7275-FB37-47E6-BA049F11E9E2}"/>
          </ac:spMkLst>
        </pc:spChg>
        <pc:spChg chg="mod">
          <ac:chgData name="Avipsa Bhujabal" userId="S::avipsabh@buffalo.edu::9face2cf-1f95-4ea5-9572-b25f7ae8453f" providerId="AD" clId="Web-{0F68525D-9033-6C07-3F02-8076F463D698}" dt="2025-11-25T18:51:28.930" v="110" actId="20577"/>
          <ac:spMkLst>
            <pc:docMk/>
            <pc:sldMk cId="3622260895" sldId="264"/>
            <ac:spMk id="6" creationId="{0A82CF8D-8E02-52AB-13A5-9445BCDEFE1C}"/>
          </ac:spMkLst>
        </pc:spChg>
        <pc:spChg chg="add del">
          <ac:chgData name="Avipsa Bhujabal" userId="S::avipsabh@buffalo.edu::9face2cf-1f95-4ea5-9572-b25f7ae8453f" providerId="AD" clId="Web-{0F68525D-9033-6C07-3F02-8076F463D698}" dt="2025-11-25T18:56:10.445" v="177"/>
          <ac:spMkLst>
            <pc:docMk/>
            <pc:sldMk cId="3622260895" sldId="264"/>
            <ac:spMk id="7" creationId="{5909B889-2F32-588E-E523-CD91E58C0A53}"/>
          </ac:spMkLst>
        </pc:spChg>
        <pc:spChg chg="add mod">
          <ac:chgData name="Avipsa Bhujabal" userId="S::avipsabh@buffalo.edu::9face2cf-1f95-4ea5-9572-b25f7ae8453f" providerId="AD" clId="Web-{0F68525D-9033-6C07-3F02-8076F463D698}" dt="2025-11-25T18:58:29.899" v="197" actId="1076"/>
          <ac:spMkLst>
            <pc:docMk/>
            <pc:sldMk cId="3622260895" sldId="264"/>
            <ac:spMk id="8" creationId="{FC24985A-1CCC-8F37-D663-D80DD5AB6162}"/>
          </ac:spMkLst>
        </pc:spChg>
        <pc:spChg chg="mod">
          <ac:chgData name="Avipsa Bhujabal" userId="S::avipsabh@buffalo.edu::9face2cf-1f95-4ea5-9572-b25f7ae8453f" providerId="AD" clId="Web-{0F68525D-9033-6C07-3F02-8076F463D698}" dt="2025-11-25T18:48:29.586" v="86" actId="14100"/>
          <ac:spMkLst>
            <pc:docMk/>
            <pc:sldMk cId="3622260895" sldId="264"/>
            <ac:spMk id="11" creationId="{8526BCDD-3A0C-68A6-6B47-12C73F78CDEA}"/>
          </ac:spMkLst>
        </pc:spChg>
        <pc:spChg chg="mod">
          <ac:chgData name="Avipsa Bhujabal" userId="S::avipsabh@buffalo.edu::9face2cf-1f95-4ea5-9572-b25f7ae8453f" providerId="AD" clId="Web-{0F68525D-9033-6C07-3F02-8076F463D698}" dt="2025-11-25T18:31:23.428" v="6" actId="20577"/>
          <ac:spMkLst>
            <pc:docMk/>
            <pc:sldMk cId="3622260895" sldId="264"/>
            <ac:spMk id="15" creationId="{59CF554F-0846-92E1-8CCB-24E359294180}"/>
          </ac:spMkLst>
        </pc:spChg>
        <pc:spChg chg="mod">
          <ac:chgData name="Avipsa Bhujabal" userId="S::avipsabh@buffalo.edu::9face2cf-1f95-4ea5-9572-b25f7ae8453f" providerId="AD" clId="Web-{0F68525D-9033-6C07-3F02-8076F463D698}" dt="2025-11-25T18:52:06.148" v="114" actId="20577"/>
          <ac:spMkLst>
            <pc:docMk/>
            <pc:sldMk cId="3622260895" sldId="264"/>
            <ac:spMk id="16" creationId="{53FCF399-732B-D915-7A7E-13BFCB504F61}"/>
          </ac:spMkLst>
        </pc:spChg>
        <pc:spChg chg="mod">
          <ac:chgData name="Avipsa Bhujabal" userId="S::avipsabh@buffalo.edu::9face2cf-1f95-4ea5-9572-b25f7ae8453f" providerId="AD" clId="Web-{0F68525D-9033-6C07-3F02-8076F463D698}" dt="2025-11-25T18:53:28.820" v="124" actId="20577"/>
          <ac:spMkLst>
            <pc:docMk/>
            <pc:sldMk cId="3622260895" sldId="264"/>
            <ac:spMk id="17" creationId="{21B81E0F-9D9F-54FE-404E-8D88D727E56D}"/>
          </ac:spMkLst>
        </pc:spChg>
        <pc:spChg chg="mod">
          <ac:chgData name="Avipsa Bhujabal" userId="S::avipsabh@buffalo.edu::9face2cf-1f95-4ea5-9572-b25f7ae8453f" providerId="AD" clId="Web-{0F68525D-9033-6C07-3F02-8076F463D698}" dt="2025-11-25T18:42:50.461" v="58" actId="20577"/>
          <ac:spMkLst>
            <pc:docMk/>
            <pc:sldMk cId="3622260895" sldId="264"/>
            <ac:spMk id="18" creationId="{9DE49F58-D458-5F21-3C8F-BC1303325389}"/>
          </ac:spMkLst>
        </pc:spChg>
        <pc:spChg chg="mod">
          <ac:chgData name="Avipsa Bhujabal" userId="S::avipsabh@buffalo.edu::9face2cf-1f95-4ea5-9572-b25f7ae8453f" providerId="AD" clId="Web-{0F68525D-9033-6C07-3F02-8076F463D698}" dt="2025-11-25T18:54:33.805" v="134" actId="20577"/>
          <ac:spMkLst>
            <pc:docMk/>
            <pc:sldMk cId="3622260895" sldId="264"/>
            <ac:spMk id="21" creationId="{0CF5974A-2E72-7137-BC31-F8762AA13029}"/>
          </ac:spMkLst>
        </pc:spChg>
        <pc:spChg chg="mod">
          <ac:chgData name="Avipsa Bhujabal" userId="S::avipsabh@buffalo.edu::9face2cf-1f95-4ea5-9572-b25f7ae8453f" providerId="AD" clId="Web-{0F68525D-9033-6C07-3F02-8076F463D698}" dt="2025-11-25T18:54:48.086" v="136" actId="20577"/>
          <ac:spMkLst>
            <pc:docMk/>
            <pc:sldMk cId="3622260895" sldId="264"/>
            <ac:spMk id="22" creationId="{D6F1B41E-F991-CC84-4E1D-9730BD34F5A1}"/>
          </ac:spMkLst>
        </pc:spChg>
        <pc:spChg chg="mod">
          <ac:chgData name="Avipsa Bhujabal" userId="S::avipsabh@buffalo.edu::9face2cf-1f95-4ea5-9572-b25f7ae8453f" providerId="AD" clId="Web-{0F68525D-9033-6C07-3F02-8076F463D698}" dt="2025-11-25T18:54:39.461" v="135" actId="20577"/>
          <ac:spMkLst>
            <pc:docMk/>
            <pc:sldMk cId="3622260895" sldId="264"/>
            <ac:spMk id="23" creationId="{102CA9CC-4B08-02BF-4C06-765C682809A0}"/>
          </ac:spMkLst>
        </pc:spChg>
        <pc:spChg chg="mod">
          <ac:chgData name="Avipsa Bhujabal" userId="S::avipsabh@buffalo.edu::9face2cf-1f95-4ea5-9572-b25f7ae8453f" providerId="AD" clId="Web-{0F68525D-9033-6C07-3F02-8076F463D698}" dt="2025-11-25T18:50:39.711" v="103" actId="20577"/>
          <ac:spMkLst>
            <pc:docMk/>
            <pc:sldMk cId="3622260895" sldId="264"/>
            <ac:spMk id="31" creationId="{2A678502-BDF6-40B0-D7D9-0A7CD68E41EB}"/>
          </ac:spMkLst>
        </pc:spChg>
        <pc:spChg chg="mod">
          <ac:chgData name="Avipsa Bhujabal" userId="S::avipsabh@buffalo.edu::9face2cf-1f95-4ea5-9572-b25f7ae8453f" providerId="AD" clId="Web-{0F68525D-9033-6C07-3F02-8076F463D698}" dt="2025-11-25T18:58:17.258" v="196" actId="20577"/>
          <ac:spMkLst>
            <pc:docMk/>
            <pc:sldMk cId="3622260895" sldId="264"/>
            <ac:spMk id="35" creationId="{D5695286-E6A1-1910-DD66-328E0D5189F7}"/>
          </ac:spMkLst>
        </pc:spChg>
        <pc:spChg chg="mod">
          <ac:chgData name="Avipsa Bhujabal" userId="S::avipsabh@buffalo.edu::9face2cf-1f95-4ea5-9572-b25f7ae8453f" providerId="AD" clId="Web-{0F68525D-9033-6C07-3F02-8076F463D698}" dt="2025-11-25T18:50:50.804" v="104" actId="20577"/>
          <ac:spMkLst>
            <pc:docMk/>
            <pc:sldMk cId="3622260895" sldId="264"/>
            <ac:spMk id="58" creationId="{0D83820F-5F9A-EEA5-73F5-479E28BADE24}"/>
          </ac:spMkLst>
        </pc:spChg>
        <pc:spChg chg="mod">
          <ac:chgData name="Avipsa Bhujabal" userId="S::avipsabh@buffalo.edu::9face2cf-1f95-4ea5-9572-b25f7ae8453f" providerId="AD" clId="Web-{0F68525D-9033-6C07-3F02-8076F463D698}" dt="2025-11-25T18:40:50.273" v="47" actId="1076"/>
          <ac:spMkLst>
            <pc:docMk/>
            <pc:sldMk cId="3622260895" sldId="264"/>
            <ac:spMk id="60" creationId="{E7E729BE-E828-B0CC-FB06-EA2822A15644}"/>
          </ac:spMkLst>
        </pc:spChg>
        <pc:spChg chg="mod">
          <ac:chgData name="Avipsa Bhujabal" userId="S::avipsabh@buffalo.edu::9face2cf-1f95-4ea5-9572-b25f7ae8453f" providerId="AD" clId="Web-{0F68525D-9033-6C07-3F02-8076F463D698}" dt="2025-11-25T18:41:17.429" v="51" actId="1076"/>
          <ac:spMkLst>
            <pc:docMk/>
            <pc:sldMk cId="3622260895" sldId="264"/>
            <ac:spMk id="61" creationId="{DFC0373F-C4A5-E883-D383-09D082A87094}"/>
          </ac:spMkLst>
        </pc:spChg>
        <pc:spChg chg="mod">
          <ac:chgData name="Avipsa Bhujabal" userId="S::avipsabh@buffalo.edu::9face2cf-1f95-4ea5-9572-b25f7ae8453f" providerId="AD" clId="Web-{0F68525D-9033-6C07-3F02-8076F463D698}" dt="2025-11-25T18:39:47.710" v="34" actId="20577"/>
          <ac:spMkLst>
            <pc:docMk/>
            <pc:sldMk cId="3622260895" sldId="264"/>
            <ac:spMk id="135" creationId="{BD3D3119-89E1-694B-A71F-D93681A887D7}"/>
          </ac:spMkLst>
        </pc:spChg>
        <pc:spChg chg="mod">
          <ac:chgData name="Avipsa Bhujabal" userId="S::avipsabh@buffalo.edu::9face2cf-1f95-4ea5-9572-b25f7ae8453f" providerId="AD" clId="Web-{0F68525D-9033-6C07-3F02-8076F463D698}" dt="2025-11-25T18:49:57.179" v="99" actId="20577"/>
          <ac:spMkLst>
            <pc:docMk/>
            <pc:sldMk cId="3622260895" sldId="264"/>
            <ac:spMk id="145" creationId="{4D860A98-9C88-6BEB-5C0B-96CA7D54C8BB}"/>
          </ac:spMkLst>
        </pc:spChg>
        <pc:spChg chg="mod">
          <ac:chgData name="Avipsa Bhujabal" userId="S::avipsabh@buffalo.edu::9face2cf-1f95-4ea5-9572-b25f7ae8453f" providerId="AD" clId="Web-{0F68525D-9033-6C07-3F02-8076F463D698}" dt="2025-11-25T19:05:25.072" v="253" actId="20577"/>
          <ac:spMkLst>
            <pc:docMk/>
            <pc:sldMk cId="3622260895" sldId="264"/>
            <ac:spMk id="147" creationId="{FB6B8F81-58D1-321E-01A1-0019E580EDED}"/>
          </ac:spMkLst>
        </pc:spChg>
        <pc:spChg chg="mod">
          <ac:chgData name="Avipsa Bhujabal" userId="S::avipsabh@buffalo.edu::9face2cf-1f95-4ea5-9572-b25f7ae8453f" providerId="AD" clId="Web-{0F68525D-9033-6C07-3F02-8076F463D698}" dt="2025-11-25T18:54:19.758" v="132" actId="20577"/>
          <ac:spMkLst>
            <pc:docMk/>
            <pc:sldMk cId="3622260895" sldId="264"/>
            <ac:spMk id="152" creationId="{6CCD30CF-6497-17B4-7A6C-19019BDE744A}"/>
          </ac:spMkLst>
        </pc:spChg>
        <pc:spChg chg="mod">
          <ac:chgData name="Avipsa Bhujabal" userId="S::avipsabh@buffalo.edu::9face2cf-1f95-4ea5-9572-b25f7ae8453f" providerId="AD" clId="Web-{0F68525D-9033-6C07-3F02-8076F463D698}" dt="2025-11-25T19:03:05.291" v="235" actId="1076"/>
          <ac:spMkLst>
            <pc:docMk/>
            <pc:sldMk cId="3622260895" sldId="264"/>
            <ac:spMk id="153" creationId="{88866836-1711-B7D9-E15F-8240B0C41199}"/>
          </ac:spMkLst>
        </pc:spChg>
        <pc:spChg chg="mod">
          <ac:chgData name="Avipsa Bhujabal" userId="S::avipsabh@buffalo.edu::9face2cf-1f95-4ea5-9572-b25f7ae8453f" providerId="AD" clId="Web-{0F68525D-9033-6C07-3F02-8076F463D698}" dt="2025-11-25T18:53:18.101" v="122" actId="20577"/>
          <ac:spMkLst>
            <pc:docMk/>
            <pc:sldMk cId="3622260895" sldId="264"/>
            <ac:spMk id="154" creationId="{19DFFB42-BCD4-A663-44AA-290099E400FE}"/>
          </ac:spMkLst>
        </pc:spChg>
        <pc:picChg chg="add mod">
          <ac:chgData name="Avipsa Bhujabal" userId="S::avipsabh@buffalo.edu::9face2cf-1f95-4ea5-9572-b25f7ae8453f" providerId="AD" clId="Web-{0F68525D-9033-6C07-3F02-8076F463D698}" dt="2025-11-25T19:01:37.119" v="209" actId="14100"/>
          <ac:picMkLst>
            <pc:docMk/>
            <pc:sldMk cId="3622260895" sldId="264"/>
            <ac:picMk id="9" creationId="{419FBFCF-DB19-89EA-A7D0-BCB37DC3E0F7}"/>
          </ac:picMkLst>
        </pc:picChg>
        <pc:picChg chg="add mod modCrop">
          <ac:chgData name="Avipsa Bhujabal" userId="S::avipsabh@buffalo.edu::9face2cf-1f95-4ea5-9572-b25f7ae8453f" providerId="AD" clId="Web-{0F68525D-9033-6C07-3F02-8076F463D698}" dt="2025-11-25T19:08:40.541" v="274" actId="1076"/>
          <ac:picMkLst>
            <pc:docMk/>
            <pc:sldMk cId="3622260895" sldId="264"/>
            <ac:picMk id="10" creationId="{F4FD4677-C53C-F102-231F-353765DF8661}"/>
          </ac:picMkLst>
        </pc:picChg>
        <pc:picChg chg="add mod">
          <ac:chgData name="Avipsa Bhujabal" userId="S::avipsabh@buffalo.edu::9face2cf-1f95-4ea5-9572-b25f7ae8453f" providerId="AD" clId="Web-{0F68525D-9033-6C07-3F02-8076F463D698}" dt="2025-11-25T19:08:29.494" v="272" actId="14100"/>
          <ac:picMkLst>
            <pc:docMk/>
            <pc:sldMk cId="3622260895" sldId="264"/>
            <ac:picMk id="12" creationId="{B7D375A2-703B-2816-E473-F4A93D3B20DE}"/>
          </ac:picMkLst>
        </pc:picChg>
        <pc:picChg chg="mod">
          <ac:chgData name="Avipsa Bhujabal" userId="S::avipsabh@buffalo.edu::9face2cf-1f95-4ea5-9572-b25f7ae8453f" providerId="AD" clId="Web-{0F68525D-9033-6C07-3F02-8076F463D698}" dt="2025-11-25T18:50:05.367" v="100" actId="14100"/>
          <ac:picMkLst>
            <pc:docMk/>
            <pc:sldMk cId="3622260895" sldId="264"/>
            <ac:picMk id="14" creationId="{D8A4EAB8-B3C5-0953-A695-A6F326D2A9BD}"/>
          </ac:picMkLst>
        </pc:picChg>
        <pc:picChg chg="mod">
          <ac:chgData name="Avipsa Bhujabal" userId="S::avipsabh@buffalo.edu::9face2cf-1f95-4ea5-9572-b25f7ae8453f" providerId="AD" clId="Web-{0F68525D-9033-6C07-3F02-8076F463D698}" dt="2025-11-25T18:50:11.570" v="101" actId="14100"/>
          <ac:picMkLst>
            <pc:docMk/>
            <pc:sldMk cId="3622260895" sldId="264"/>
            <ac:picMk id="24" creationId="{271A6358-638D-45D5-0A57-8CE91E1C46B9}"/>
          </ac:picMkLst>
        </pc:picChg>
        <pc:picChg chg="mod">
          <ac:chgData name="Avipsa Bhujabal" userId="S::avipsabh@buffalo.edu::9face2cf-1f95-4ea5-9572-b25f7ae8453f" providerId="AD" clId="Web-{0F68525D-9033-6C07-3F02-8076F463D698}" dt="2025-11-25T18:42:17.476" v="52" actId="1076"/>
          <ac:picMkLst>
            <pc:docMk/>
            <pc:sldMk cId="3622260895" sldId="264"/>
            <ac:picMk id="41" creationId="{234305C5-533F-6BB1-5C4F-B197175DF4C7}"/>
          </ac:picMkLst>
        </pc:picChg>
        <pc:picChg chg="mod">
          <ac:chgData name="Avipsa Bhujabal" userId="S::avipsabh@buffalo.edu::9face2cf-1f95-4ea5-9572-b25f7ae8453f" providerId="AD" clId="Web-{0F68525D-9033-6C07-3F02-8076F463D698}" dt="2025-11-25T18:50:29.523" v="102" actId="14100"/>
          <ac:picMkLst>
            <pc:docMk/>
            <pc:sldMk cId="3622260895" sldId="264"/>
            <ac:picMk id="4099" creationId="{D0C5C8D9-6C2B-A51F-E6C7-5AAD04B3EAD8}"/>
          </ac:picMkLst>
        </pc:picChg>
        <pc:cxnChg chg="mod">
          <ac:chgData name="Avipsa Bhujabal" userId="S::avipsabh@buffalo.edu::9face2cf-1f95-4ea5-9572-b25f7ae8453f" providerId="AD" clId="Web-{0F68525D-9033-6C07-3F02-8076F463D698}" dt="2025-11-25T18:49:31.258" v="97" actId="1076"/>
          <ac:cxnSpMkLst>
            <pc:docMk/>
            <pc:sldMk cId="3622260895" sldId="264"/>
            <ac:cxnSpMk id="138" creationId="{30087ED0-FBE8-D486-CDFA-5ADBB525E91F}"/>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96A8FA-5B42-674C-B20D-1B27C6B6ED8B}" type="datetimeFigureOut">
              <a:rPr lang="en-US" smtClean="0"/>
              <a:t>11/25/25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A0952-F090-8947-9D2B-4C66FA805076}" type="slidenum">
              <a:rPr lang="en-US" smtClean="0"/>
              <a:t>‹#›</a:t>
            </a:fld>
            <a:endParaRPr lang="en-US"/>
          </a:p>
        </p:txBody>
      </p:sp>
    </p:spTree>
    <p:extLst>
      <p:ext uri="{BB962C8B-B14F-4D97-AF65-F5344CB8AC3E}">
        <p14:creationId xmlns:p14="http://schemas.microsoft.com/office/powerpoint/2010/main" val="191005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CF15A-2A27-7442-AB11-75F1A48A6AED}" type="datetimeFigureOut">
              <a:rPr lang="en-US" smtClean="0"/>
              <a:t>11/25/25</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CBA48-C438-7943-8380-32C73458EABA}" type="slidenum">
              <a:rPr lang="en-US" smtClean="0"/>
              <a:t>‹#›</a:t>
            </a:fld>
            <a:endParaRPr lang="en-US"/>
          </a:p>
        </p:txBody>
      </p:sp>
    </p:spTree>
    <p:extLst>
      <p:ext uri="{BB962C8B-B14F-4D97-AF65-F5344CB8AC3E}">
        <p14:creationId xmlns:p14="http://schemas.microsoft.com/office/powerpoint/2010/main" val="105162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6CBA48-C438-7943-8380-32C73458EABA}" type="slidenum">
              <a:rPr lang="en-US" smtClean="0"/>
              <a:t>1</a:t>
            </a:fld>
            <a:endParaRPr lang="en-US"/>
          </a:p>
        </p:txBody>
      </p:sp>
    </p:spTree>
    <p:extLst>
      <p:ext uri="{BB962C8B-B14F-4D97-AF65-F5344CB8AC3E}">
        <p14:creationId xmlns:p14="http://schemas.microsoft.com/office/powerpoint/2010/main" val="636106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Research Poster Template">
    <p:spTree>
      <p:nvGrpSpPr>
        <p:cNvPr id="1" name=""/>
        <p:cNvGrpSpPr/>
        <p:nvPr/>
      </p:nvGrpSpPr>
      <p:grpSpPr>
        <a:xfrm>
          <a:off x="0" y="0"/>
          <a:ext cx="0" cy="0"/>
          <a:chOff x="0" y="0"/>
          <a:chExt cx="0" cy="0"/>
        </a:xfrm>
      </p:grpSpPr>
      <p:cxnSp>
        <p:nvCxnSpPr>
          <p:cNvPr id="16" name="Straight Connector 15"/>
          <p:cNvCxnSpPr/>
          <p:nvPr userDrawn="1"/>
        </p:nvCxnSpPr>
        <p:spPr bwMode="auto">
          <a:xfrm>
            <a:off x="11118028" y="6388482"/>
            <a:ext cx="0" cy="34251518"/>
          </a:xfrm>
          <a:prstGeom prst="line">
            <a:avLst/>
          </a:prstGeom>
          <a:noFill/>
          <a:ln w="25400" cap="flat" cmpd="sng" algn="ctr">
            <a:solidFill>
              <a:schemeClr val="tx1"/>
            </a:solidFill>
            <a:prstDash val="dash"/>
            <a:round/>
            <a:headEnd type="oval" w="med" len="med"/>
            <a:tailEnd type="oval" w="med" len="med"/>
          </a:ln>
          <a:effectLst/>
        </p:spPr>
      </p:cxnSp>
      <p:cxnSp>
        <p:nvCxnSpPr>
          <p:cNvPr id="18" name="Straight Connector 17"/>
          <p:cNvCxnSpPr/>
          <p:nvPr userDrawn="1"/>
        </p:nvCxnSpPr>
        <p:spPr bwMode="auto">
          <a:xfrm>
            <a:off x="21796850" y="6393926"/>
            <a:ext cx="0" cy="34253424"/>
          </a:xfrm>
          <a:prstGeom prst="line">
            <a:avLst/>
          </a:prstGeom>
          <a:noFill/>
          <a:ln w="25400" cap="flat" cmpd="sng" algn="ctr">
            <a:solidFill>
              <a:schemeClr val="tx1"/>
            </a:solidFill>
            <a:prstDash val="dash"/>
            <a:round/>
            <a:headEnd type="oval" w="med" len="med"/>
            <a:tailEnd type="oval" w="med" len="med"/>
          </a:ln>
          <a:effectLst/>
        </p:spPr>
      </p:cxnSp>
      <p:sp>
        <p:nvSpPr>
          <p:cNvPr id="7" name="Picture Placeholder 2"/>
          <p:cNvSpPr>
            <a:spLocks noGrp="1"/>
          </p:cNvSpPr>
          <p:nvPr>
            <p:ph type="pic" sz="quarter" idx="16"/>
          </p:nvPr>
        </p:nvSpPr>
        <p:spPr>
          <a:xfrm>
            <a:off x="914400" y="24148868"/>
            <a:ext cx="971550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8" name="Picture Placeholder 2"/>
          <p:cNvSpPr>
            <a:spLocks noGrp="1"/>
          </p:cNvSpPr>
          <p:nvPr>
            <p:ph type="pic" sz="quarter" idx="17"/>
          </p:nvPr>
        </p:nvSpPr>
        <p:spPr>
          <a:xfrm>
            <a:off x="914400" y="33162240"/>
            <a:ext cx="971550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11" name="Content Placeholder 9"/>
          <p:cNvSpPr>
            <a:spLocks noGrp="1"/>
          </p:cNvSpPr>
          <p:nvPr>
            <p:ph sz="quarter" idx="10"/>
          </p:nvPr>
        </p:nvSpPr>
        <p:spPr>
          <a:xfrm>
            <a:off x="914400" y="6515100"/>
            <a:ext cx="9715500" cy="16399329"/>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9"/>
          <p:cNvSpPr>
            <a:spLocks noGrp="1"/>
          </p:cNvSpPr>
          <p:nvPr>
            <p:ph sz="quarter" idx="18"/>
          </p:nvPr>
        </p:nvSpPr>
        <p:spPr>
          <a:xfrm>
            <a:off x="11618259" y="6515100"/>
            <a:ext cx="9744250" cy="2018755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9"/>
          <p:cNvSpPr>
            <a:spLocks noGrp="1"/>
          </p:cNvSpPr>
          <p:nvPr>
            <p:ph sz="quarter" idx="23"/>
          </p:nvPr>
        </p:nvSpPr>
        <p:spPr>
          <a:xfrm>
            <a:off x="11544300" y="34351737"/>
            <a:ext cx="9771541" cy="626286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9"/>
          <p:cNvSpPr>
            <a:spLocks noGrp="1"/>
          </p:cNvSpPr>
          <p:nvPr>
            <p:ph sz="quarter" idx="24"/>
          </p:nvPr>
        </p:nvSpPr>
        <p:spPr>
          <a:xfrm>
            <a:off x="11544300" y="27305024"/>
            <a:ext cx="9771541" cy="640803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2"/>
          <p:cNvSpPr>
            <a:spLocks noGrp="1"/>
          </p:cNvSpPr>
          <p:nvPr>
            <p:ph type="pic" sz="quarter" idx="25"/>
          </p:nvPr>
        </p:nvSpPr>
        <p:spPr>
          <a:xfrm>
            <a:off x="22277860" y="18649950"/>
            <a:ext cx="979805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20" name="Content Placeholder 9"/>
          <p:cNvSpPr>
            <a:spLocks noGrp="1"/>
          </p:cNvSpPr>
          <p:nvPr>
            <p:ph sz="quarter" idx="20"/>
          </p:nvPr>
        </p:nvSpPr>
        <p:spPr>
          <a:xfrm>
            <a:off x="22277860" y="6515100"/>
            <a:ext cx="9798050" cy="1130184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9"/>
          <p:cNvSpPr>
            <a:spLocks noGrp="1"/>
          </p:cNvSpPr>
          <p:nvPr>
            <p:ph sz="quarter" idx="21"/>
          </p:nvPr>
        </p:nvSpPr>
        <p:spPr>
          <a:xfrm>
            <a:off x="22277860" y="26935315"/>
            <a:ext cx="9764240" cy="1367928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146558"/>
      </p:ext>
    </p:extLst>
  </p:cSld>
  <p:clrMapOvr>
    <a:masterClrMapping/>
  </p:clrMapOvr>
  <p:extLst>
    <p:ext uri="{DCECCB84-F9BA-43D5-87BE-67443E8EF086}">
      <p15:sldGuideLst xmlns:p15="http://schemas.microsoft.com/office/powerpoint/2012/main">
        <p15:guide id="1" orient="horz" pos="26496" userDrawn="1">
          <p15:clr>
            <a:srgbClr val="FBAE40"/>
          </p15:clr>
        </p15:guide>
        <p15:guide id="2" pos="576" userDrawn="1">
          <p15:clr>
            <a:srgbClr val="FBAE40"/>
          </p15:clr>
        </p15:guide>
        <p15:guide id="3" pos="20184" userDrawn="1">
          <p15:clr>
            <a:srgbClr val="FBAE40"/>
          </p15:clr>
        </p15:guide>
        <p15:guide id="4" orient="horz" pos="5016" userDrawn="1">
          <p15:clr>
            <a:srgbClr val="FBAE40"/>
          </p15:clr>
        </p15:guide>
        <p15:guide id="5" pos="13440" userDrawn="1">
          <p15:clr>
            <a:srgbClr val="FBAE40"/>
          </p15:clr>
        </p15:guide>
        <p15:guide id="6" pos="6696" userDrawn="1">
          <p15:clr>
            <a:srgbClr val="FBAE40"/>
          </p15:clr>
        </p15:guide>
        <p15:guide id="7" pos="7272" userDrawn="1">
          <p15:clr>
            <a:srgbClr val="FBAE40"/>
          </p15:clr>
        </p15:guide>
        <p15:guide id="8" pos="140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02578"/>
      </p:ext>
    </p:extLst>
  </p:cSld>
  <p:clrMapOvr>
    <a:masterClrMapping/>
  </p:clrMapOvr>
  <p:extLst>
    <p:ext uri="{DCECCB84-F9BA-43D5-87BE-67443E8EF086}">
      <p15:sldGuideLst xmlns:p15="http://schemas.microsoft.com/office/powerpoint/2012/main">
        <p15:guide id="1" orient="horz" pos="26496">
          <p15:clr>
            <a:srgbClr val="FBAE40"/>
          </p15:clr>
        </p15:guide>
        <p15:guide id="2" pos="576">
          <p15:clr>
            <a:srgbClr val="FBAE40"/>
          </p15:clr>
        </p15:guide>
        <p15:guide id="3" pos="20184">
          <p15:clr>
            <a:srgbClr val="FBAE40"/>
          </p15:clr>
        </p15:guide>
        <p15:guide id="4" orient="horz" pos="5016">
          <p15:clr>
            <a:srgbClr val="FBAE40"/>
          </p15:clr>
        </p15:guide>
        <p15:guide id="5" pos="13440">
          <p15:clr>
            <a:srgbClr val="FBAE40"/>
          </p15:clr>
        </p15:guide>
        <p15:guide id="6" pos="6696">
          <p15:clr>
            <a:srgbClr val="FBAE40"/>
          </p15:clr>
        </p15:guide>
        <p15:guide id="7" pos="7272">
          <p15:clr>
            <a:srgbClr val="FBAE40"/>
          </p15:clr>
        </p15:guide>
        <p15:guide id="8" pos="1401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6"/>
          <p:cNvSpPr>
            <a:spLocks noChangeArrowheads="1"/>
          </p:cNvSpPr>
          <p:nvPr userDrawn="1"/>
        </p:nvSpPr>
        <p:spPr bwMode="auto">
          <a:xfrm>
            <a:off x="0" y="0"/>
            <a:ext cx="32918400" cy="5486400"/>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sp>
        <p:nvSpPr>
          <p:cNvPr id="5" name="Rectangle 4"/>
          <p:cNvSpPr/>
          <p:nvPr userDrawn="1"/>
        </p:nvSpPr>
        <p:spPr>
          <a:xfrm>
            <a:off x="0" y="5257800"/>
            <a:ext cx="32918400" cy="2612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4">
            <a:alphaModFix amt="41000"/>
            <a:extLst>
              <a:ext uri="{28A0092B-C50C-407E-A947-70E740481C1C}">
                <a14:useLocalDpi xmlns:a14="http://schemas.microsoft.com/office/drawing/2010/main" val="0"/>
              </a:ext>
            </a:extLst>
          </a:blip>
          <a:srcRect t="4395" b="40121"/>
          <a:stretch/>
        </p:blipFill>
        <p:spPr>
          <a:xfrm>
            <a:off x="22093853" y="0"/>
            <a:ext cx="9341680" cy="5256959"/>
          </a:xfrm>
          <a:prstGeom prst="rect">
            <a:avLst/>
          </a:prstGeom>
        </p:spPr>
      </p:pic>
      <p:sp>
        <p:nvSpPr>
          <p:cNvPr id="9" name="Rectangle 36"/>
          <p:cNvSpPr>
            <a:spLocks noChangeArrowheads="1"/>
          </p:cNvSpPr>
          <p:nvPr userDrawn="1"/>
        </p:nvSpPr>
        <p:spPr bwMode="auto">
          <a:xfrm>
            <a:off x="0" y="41382462"/>
            <a:ext cx="32918400" cy="2508738"/>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4733" y="42127545"/>
            <a:ext cx="13595412" cy="1008282"/>
          </a:xfrm>
          <a:prstGeom prst="rect">
            <a:avLst/>
          </a:prstGeom>
        </p:spPr>
      </p:pic>
      <p:cxnSp>
        <p:nvCxnSpPr>
          <p:cNvPr id="11" name="Straight Connector 10"/>
          <p:cNvCxnSpPr/>
          <p:nvPr userDrawn="1"/>
        </p:nvCxnSpPr>
        <p:spPr>
          <a:xfrm>
            <a:off x="21824850" y="41810263"/>
            <a:ext cx="0" cy="1588169"/>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499162"/>
      </p:ext>
    </p:extLst>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25.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4.jpe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60A7-62A2-8985-4535-9A8D8B5AE664}"/>
            </a:ext>
          </a:extLst>
        </p:cNvPr>
        <p:cNvGrpSpPr/>
        <p:nvPr/>
      </p:nvGrpSpPr>
      <p:grpSpPr>
        <a:xfrm>
          <a:off x="0" y="0"/>
          <a:ext cx="0" cy="0"/>
          <a:chOff x="0" y="0"/>
          <a:chExt cx="0" cy="0"/>
        </a:xfrm>
      </p:grpSpPr>
      <p:pic>
        <p:nvPicPr>
          <p:cNvPr id="27" name="Picture Placeholder 6" descr="A cartoon of a person in a funnel full of papers&#10;&#10;Description automatically generated">
            <a:extLst>
              <a:ext uri="{FF2B5EF4-FFF2-40B4-BE49-F238E27FC236}">
                <a16:creationId xmlns:a16="http://schemas.microsoft.com/office/drawing/2014/main" id="{A5BF3CB7-FCAF-858E-7508-AB08EFE3ADF1}"/>
              </a:ext>
            </a:extLst>
          </p:cNvPr>
          <p:cNvPicPr>
            <a:picLocks noChangeAspect="1"/>
          </p:cNvPicPr>
          <p:nvPr/>
        </p:nvPicPr>
        <p:blipFill>
          <a:blip r:embed="rId3"/>
          <a:srcRect l="20655" t="1418" r="14583" b="408"/>
          <a:stretch>
            <a:fillRect/>
          </a:stretch>
        </p:blipFill>
        <p:spPr>
          <a:xfrm>
            <a:off x="448614" y="15701286"/>
            <a:ext cx="7326932" cy="8420878"/>
          </a:xfrm>
          <a:prstGeom prst="rect">
            <a:avLst/>
          </a:prstGeom>
        </p:spPr>
      </p:pic>
      <p:sp>
        <p:nvSpPr>
          <p:cNvPr id="4" name="Rectangle 3">
            <a:extLst>
              <a:ext uri="{FF2B5EF4-FFF2-40B4-BE49-F238E27FC236}">
                <a16:creationId xmlns:a16="http://schemas.microsoft.com/office/drawing/2014/main" id="{C04F04FF-23D9-C820-0CCB-0E2846F2A3ED}"/>
              </a:ext>
            </a:extLst>
          </p:cNvPr>
          <p:cNvSpPr/>
          <p:nvPr/>
        </p:nvSpPr>
        <p:spPr>
          <a:xfrm>
            <a:off x="20947912" y="5657920"/>
            <a:ext cx="1008040" cy="3503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734EC16-F1BA-4B95-E549-562950AAE341}"/>
              </a:ext>
            </a:extLst>
          </p:cNvPr>
          <p:cNvSpPr/>
          <p:nvPr/>
        </p:nvSpPr>
        <p:spPr>
          <a:xfrm>
            <a:off x="10730068" y="6265889"/>
            <a:ext cx="1305888" cy="34501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cs typeface="Arial"/>
            </a:endParaRPr>
          </a:p>
        </p:txBody>
      </p:sp>
      <p:sp>
        <p:nvSpPr>
          <p:cNvPr id="135" name="Introduction Textbox">
            <a:extLst>
              <a:ext uri="{FF2B5EF4-FFF2-40B4-BE49-F238E27FC236}">
                <a16:creationId xmlns:a16="http://schemas.microsoft.com/office/drawing/2014/main" id="{6BD5E37C-28E4-6BB0-2E15-41897987B213}"/>
              </a:ext>
            </a:extLst>
          </p:cNvPr>
          <p:cNvSpPr txBox="1">
            <a:spLocks noChangeArrowheads="1"/>
          </p:cNvSpPr>
          <p:nvPr/>
        </p:nvSpPr>
        <p:spPr bwMode="auto">
          <a:xfrm>
            <a:off x="181034" y="6832289"/>
            <a:ext cx="7794872" cy="8402300"/>
          </a:xfrm>
          <a:prstGeom prst="rect">
            <a:avLst/>
          </a:prstGeom>
          <a:noFill/>
          <a:ln>
            <a:noFill/>
          </a:ln>
          <a:effectLst/>
        </p:spPr>
        <p:txBody>
          <a:bodyPr wrap="square" lIns="91440" tIns="45720" rIns="91440" bIns="45720"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742950" indent="-285750"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lgn="just"/>
            <a:r>
              <a:rPr lang="en-US" sz="3000" b="1">
                <a:solidFill>
                  <a:srgbClr val="000000"/>
                </a:solidFill>
                <a:latin typeface="+mn-lt"/>
                <a:ea typeface="ＭＳ Ｐゴシック"/>
              </a:rPr>
              <a:t>The Manual Bottleneck</a:t>
            </a:r>
            <a:r>
              <a:rPr lang="en-US" sz="3000">
                <a:solidFill>
                  <a:srgbClr val="000000"/>
                </a:solidFill>
                <a:latin typeface="+mn-lt"/>
                <a:ea typeface="ＭＳ Ｐゴシック"/>
              </a:rPr>
              <a:t> Utility auditing is a highly specialized, labor-intensive process that resists traditional automation due to data complexity.</a:t>
            </a:r>
            <a:endParaRPr lang="en-US" sz="3000">
              <a:solidFill>
                <a:srgbClr val="000000"/>
              </a:solidFill>
              <a:latin typeface="+mn-lt"/>
              <a:ea typeface="ＭＳ Ｐゴシック"/>
              <a:cs typeface="Arial"/>
            </a:endParaRPr>
          </a:p>
          <a:p>
            <a:pPr marL="457200" indent="-457200" algn="just">
              <a:buFont typeface="Wingdings" panose="020B0604020202020204" pitchFamily="34" charset="0"/>
              <a:buChar char="v"/>
            </a:pPr>
            <a:r>
              <a:rPr lang="en-US" sz="3000" b="1">
                <a:solidFill>
                  <a:srgbClr val="000000"/>
                </a:solidFill>
                <a:latin typeface="+mn-lt"/>
                <a:ea typeface="ＭＳ Ｐゴシック"/>
              </a:rPr>
              <a:t>Unscalable Workflow:</a:t>
            </a:r>
            <a:r>
              <a:rPr lang="en-US" sz="3000">
                <a:solidFill>
                  <a:srgbClr val="000000"/>
                </a:solidFill>
                <a:latin typeface="+mn-lt"/>
                <a:ea typeface="ＭＳ Ｐゴシック"/>
              </a:rPr>
              <a:t> Human experts require </a:t>
            </a:r>
            <a:r>
              <a:rPr lang="en-US" sz="3000" b="1">
                <a:solidFill>
                  <a:srgbClr val="000000"/>
                </a:solidFill>
                <a:latin typeface="+mn-lt"/>
                <a:ea typeface="ＭＳ Ｐゴシック"/>
              </a:rPr>
              <a:t>2-4 hours</a:t>
            </a:r>
            <a:r>
              <a:rPr lang="en-US" sz="3000">
                <a:solidFill>
                  <a:srgbClr val="000000"/>
                </a:solidFill>
                <a:latin typeface="+mn-lt"/>
                <a:ea typeface="ＭＳ Ｐゴシック"/>
              </a:rPr>
              <a:t> to process a single complex municipal bill.</a:t>
            </a:r>
            <a:endParaRPr lang="en-US" sz="3000">
              <a:solidFill>
                <a:srgbClr val="000000"/>
              </a:solidFill>
              <a:latin typeface="+mn-lt"/>
              <a:ea typeface="ＭＳ Ｐゴシック"/>
              <a:cs typeface="Arial"/>
            </a:endParaRPr>
          </a:p>
          <a:p>
            <a:pPr marL="457200" indent="-457200" algn="just">
              <a:buFont typeface="Wingdings" panose="020B0604020202020204" pitchFamily="34" charset="0"/>
              <a:buChar char="v"/>
            </a:pPr>
            <a:r>
              <a:rPr lang="en-US" sz="3000" b="1">
                <a:solidFill>
                  <a:srgbClr val="000000"/>
                </a:solidFill>
                <a:latin typeface="+mn-lt"/>
                <a:ea typeface="ＭＳ Ｐゴシック"/>
              </a:rPr>
              <a:t>Capacity Cap:</a:t>
            </a:r>
            <a:r>
              <a:rPr lang="en-US" sz="3000">
                <a:solidFill>
                  <a:srgbClr val="000000"/>
                </a:solidFill>
                <a:latin typeface="+mn-lt"/>
                <a:ea typeface="ＭＳ Ｐゴシック"/>
              </a:rPr>
              <a:t> Operational limits restrict output to just </a:t>
            </a:r>
            <a:r>
              <a:rPr lang="en-US" sz="3000" b="1">
                <a:solidFill>
                  <a:srgbClr val="000000"/>
                </a:solidFill>
                <a:latin typeface="+mn-lt"/>
                <a:ea typeface="ＭＳ Ｐゴシック"/>
              </a:rPr>
              <a:t>5-10 bills per day</a:t>
            </a:r>
            <a:r>
              <a:rPr lang="en-US" sz="3000">
                <a:solidFill>
                  <a:srgbClr val="000000"/>
                </a:solidFill>
                <a:latin typeface="+mn-lt"/>
                <a:ea typeface="ＭＳ Ｐゴシック"/>
              </a:rPr>
              <a:t> per auditor.</a:t>
            </a:r>
            <a:endParaRPr lang="en-US" sz="3000">
              <a:solidFill>
                <a:srgbClr val="000000"/>
              </a:solidFill>
              <a:latin typeface="+mn-lt"/>
              <a:ea typeface="ＭＳ Ｐゴシック"/>
              <a:cs typeface="Arial"/>
            </a:endParaRPr>
          </a:p>
          <a:p>
            <a:pPr marL="457200" indent="-457200" algn="just">
              <a:buFont typeface="Wingdings" panose="020B0604020202020204" pitchFamily="34" charset="0"/>
              <a:buChar char="v"/>
            </a:pPr>
            <a:r>
              <a:rPr lang="en-US" sz="3000" b="1">
                <a:solidFill>
                  <a:srgbClr val="000000"/>
                </a:solidFill>
                <a:latin typeface="+mn-lt"/>
                <a:ea typeface="ＭＳ Ｐゴシック"/>
              </a:rPr>
              <a:t>Data Heterogeneity:</a:t>
            </a:r>
            <a:endParaRPr lang="en-US" sz="3000">
              <a:solidFill>
                <a:srgbClr val="000000"/>
              </a:solidFill>
              <a:latin typeface="+mn-lt"/>
              <a:ea typeface="ＭＳ Ｐゴシック"/>
              <a:cs typeface="Arial"/>
            </a:endParaRPr>
          </a:p>
          <a:p>
            <a:pPr marL="1200150" lvl="1" indent="-457200" algn="just">
              <a:buFont typeface="Wingdings" panose="020B0604020202020204" pitchFamily="34" charset="0"/>
              <a:buChar char="v"/>
            </a:pPr>
            <a:r>
              <a:rPr lang="en-US" sz="3000" b="1">
                <a:solidFill>
                  <a:srgbClr val="000000"/>
                </a:solidFill>
                <a:latin typeface="+mn-lt"/>
                <a:ea typeface="ＭＳ Ｐゴシック"/>
              </a:rPr>
              <a:t>Bills:</a:t>
            </a:r>
            <a:r>
              <a:rPr lang="en-US" sz="3000">
                <a:solidFill>
                  <a:srgbClr val="000000"/>
                </a:solidFill>
                <a:latin typeface="+mn-lt"/>
                <a:ea typeface="ＭＳ Ｐゴシック"/>
              </a:rPr>
              <a:t> Thousands of formats across different utility providers and service classes.</a:t>
            </a:r>
            <a:endParaRPr lang="en-US" sz="3000">
              <a:solidFill>
                <a:srgbClr val="000000"/>
              </a:solidFill>
              <a:latin typeface="+mn-lt"/>
              <a:ea typeface="ＭＳ Ｐゴシック"/>
              <a:cs typeface="Arial"/>
            </a:endParaRPr>
          </a:p>
          <a:p>
            <a:pPr marL="1200150" lvl="1" indent="-457200" algn="just">
              <a:buFont typeface="Wingdings" panose="020B0604020202020204" pitchFamily="34" charset="0"/>
              <a:buChar char="v"/>
            </a:pPr>
            <a:r>
              <a:rPr lang="en-US" sz="3000" b="1">
                <a:solidFill>
                  <a:srgbClr val="000000"/>
                </a:solidFill>
                <a:latin typeface="+mn-lt"/>
                <a:ea typeface="ＭＳ Ｐゴシック"/>
              </a:rPr>
              <a:t>Tariffs:</a:t>
            </a:r>
            <a:r>
              <a:rPr lang="en-US" sz="3000">
                <a:solidFill>
                  <a:srgbClr val="000000"/>
                </a:solidFill>
                <a:latin typeface="+mn-lt"/>
                <a:ea typeface="ＭＳ Ｐゴシック"/>
              </a:rPr>
              <a:t> Pricing rules are buried in </a:t>
            </a:r>
            <a:r>
              <a:rPr lang="en-US" sz="3000" b="1">
                <a:solidFill>
                  <a:srgbClr val="000000"/>
                </a:solidFill>
                <a:latin typeface="+mn-lt"/>
                <a:ea typeface="ＭＳ Ｐゴシック"/>
              </a:rPr>
              <a:t>700+ page</a:t>
            </a:r>
            <a:r>
              <a:rPr lang="en-US" sz="3000">
                <a:solidFill>
                  <a:srgbClr val="000000"/>
                </a:solidFill>
                <a:latin typeface="+mn-lt"/>
                <a:ea typeface="ＭＳ Ｐゴシック"/>
              </a:rPr>
              <a:t> PDF legal documents, making simple "regex" extraction impossible.</a:t>
            </a:r>
            <a:endParaRPr lang="en-US" sz="3000">
              <a:solidFill>
                <a:srgbClr val="000000"/>
              </a:solidFill>
              <a:latin typeface="+mn-lt"/>
              <a:ea typeface="ＭＳ Ｐゴシック"/>
              <a:cs typeface="Arial"/>
            </a:endParaRPr>
          </a:p>
        </p:txBody>
      </p:sp>
      <p:cxnSp>
        <p:nvCxnSpPr>
          <p:cNvPr id="138" name="Horizontal Section Divider" descr="Horizontal Divider">
            <a:extLst>
              <a:ext uri="{FF2B5EF4-FFF2-40B4-BE49-F238E27FC236}">
                <a16:creationId xmlns:a16="http://schemas.microsoft.com/office/drawing/2014/main" id="{24B2876F-98F3-9701-75EB-7EBAD77A01DD}"/>
              </a:ext>
            </a:extLst>
          </p:cNvPr>
          <p:cNvCxnSpPr>
            <a:cxnSpLocks/>
          </p:cNvCxnSpPr>
          <p:nvPr/>
        </p:nvCxnSpPr>
        <p:spPr bwMode="auto">
          <a:xfrm>
            <a:off x="90617" y="24879963"/>
            <a:ext cx="32874067" cy="92823"/>
          </a:xfrm>
          <a:prstGeom prst="line">
            <a:avLst/>
          </a:prstGeom>
          <a:noFill/>
          <a:ln w="25400" cap="flat" cmpd="sng" algn="ctr">
            <a:solidFill>
              <a:schemeClr val="tx1"/>
            </a:solidFill>
            <a:prstDash val="dash"/>
            <a:round/>
            <a:headEnd type="none" w="med" len="med"/>
            <a:tailEnd type="none" w="med" len="med"/>
          </a:ln>
          <a:effectLst/>
        </p:spPr>
      </p:cxnSp>
      <p:cxnSp>
        <p:nvCxnSpPr>
          <p:cNvPr id="141" name="Vertical Section Divider" descr="Vertical Divider">
            <a:extLst>
              <a:ext uri="{FF2B5EF4-FFF2-40B4-BE49-F238E27FC236}">
                <a16:creationId xmlns:a16="http://schemas.microsoft.com/office/drawing/2014/main" id="{1DF8641B-76ED-63C8-D9A6-6103123BCDCB}"/>
              </a:ext>
            </a:extLst>
          </p:cNvPr>
          <p:cNvCxnSpPr>
            <a:cxnSpLocks/>
          </p:cNvCxnSpPr>
          <p:nvPr/>
        </p:nvCxnSpPr>
        <p:spPr bwMode="auto">
          <a:xfrm>
            <a:off x="17157796" y="33215784"/>
            <a:ext cx="6698" cy="6615203"/>
          </a:xfrm>
          <a:prstGeom prst="line">
            <a:avLst/>
          </a:prstGeom>
          <a:noFill/>
          <a:ln w="25400" cap="flat" cmpd="sng" algn="ctr">
            <a:solidFill>
              <a:schemeClr val="tx1"/>
            </a:solidFill>
            <a:prstDash val="dash"/>
            <a:round/>
            <a:headEnd type="none" w="med" len="med"/>
            <a:tailEnd type="none" w="med" len="med"/>
          </a:ln>
          <a:effectLst/>
        </p:spPr>
      </p:cxnSp>
      <p:cxnSp>
        <p:nvCxnSpPr>
          <p:cNvPr id="144" name="Horizontal Section Divider" descr="Horizontal Divider">
            <a:extLst>
              <a:ext uri="{FF2B5EF4-FFF2-40B4-BE49-F238E27FC236}">
                <a16:creationId xmlns:a16="http://schemas.microsoft.com/office/drawing/2014/main" id="{B9BF5344-94C5-25B9-739C-3C9669F0EF38}"/>
              </a:ext>
            </a:extLst>
          </p:cNvPr>
          <p:cNvCxnSpPr>
            <a:cxnSpLocks/>
          </p:cNvCxnSpPr>
          <p:nvPr/>
        </p:nvCxnSpPr>
        <p:spPr bwMode="auto">
          <a:xfrm>
            <a:off x="172940" y="33008189"/>
            <a:ext cx="32255971" cy="0"/>
          </a:xfrm>
          <a:prstGeom prst="line">
            <a:avLst/>
          </a:prstGeom>
          <a:noFill/>
          <a:ln w="25400" cap="flat" cmpd="sng" algn="ctr">
            <a:solidFill>
              <a:schemeClr val="tx1"/>
            </a:solidFill>
            <a:prstDash val="dash"/>
            <a:round/>
            <a:headEnd type="none" w="med" len="med"/>
            <a:tailEnd type="none" w="med" len="med"/>
          </a:ln>
          <a:effectLst/>
        </p:spPr>
      </p:cxnSp>
      <p:sp>
        <p:nvSpPr>
          <p:cNvPr id="145" name="Results Textbox">
            <a:extLst>
              <a:ext uri="{FF2B5EF4-FFF2-40B4-BE49-F238E27FC236}">
                <a16:creationId xmlns:a16="http://schemas.microsoft.com/office/drawing/2014/main" id="{7ACFE849-D903-B00D-2FFB-224533A191F2}"/>
              </a:ext>
            </a:extLst>
          </p:cNvPr>
          <p:cNvSpPr txBox="1"/>
          <p:nvPr/>
        </p:nvSpPr>
        <p:spPr>
          <a:xfrm>
            <a:off x="264281" y="25050542"/>
            <a:ext cx="4747932"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ea typeface="Arial" charset="0"/>
                <a:cs typeface="Arial"/>
              </a:rPr>
              <a:t>DASHBOARDS :</a:t>
            </a:r>
            <a:endParaRPr lang="en-US" sz="4400">
              <a:latin typeface="Arial" charset="0"/>
              <a:ea typeface="Arial" charset="0"/>
              <a:cs typeface="Arial" charset="0"/>
            </a:endParaRPr>
          </a:p>
        </p:txBody>
      </p:sp>
      <p:sp>
        <p:nvSpPr>
          <p:cNvPr id="147" name="Conclusion Analysis Textbox">
            <a:extLst>
              <a:ext uri="{FF2B5EF4-FFF2-40B4-BE49-F238E27FC236}">
                <a16:creationId xmlns:a16="http://schemas.microsoft.com/office/drawing/2014/main" id="{81FB74F0-CDEA-D597-71D2-3DB787699B91}"/>
              </a:ext>
            </a:extLst>
          </p:cNvPr>
          <p:cNvSpPr txBox="1"/>
          <p:nvPr/>
        </p:nvSpPr>
        <p:spPr>
          <a:xfrm>
            <a:off x="17436673" y="34251103"/>
            <a:ext cx="6777197" cy="5170646"/>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457200" marR="0" indent="-457200" algn="just">
              <a:buFont typeface="Wingdings" pitchFamily="2" charset="2"/>
              <a:buChar char="v"/>
            </a:pPr>
            <a:r>
              <a:rPr lang="en-US" sz="3000" b="1" kern="100" dirty="0">
                <a:solidFill>
                  <a:srgbClr val="000000"/>
                </a:solidFill>
                <a:effectLst/>
                <a:ea typeface="Aptos" panose="020B0004020202020204" pitchFamily="34" charset="0"/>
                <a:cs typeface="Times New Roman"/>
              </a:rPr>
              <a:t>Modernization</a:t>
            </a:r>
            <a:r>
              <a:rPr lang="en-US" sz="3000" kern="100" dirty="0">
                <a:solidFill>
                  <a:srgbClr val="000000"/>
                </a:solidFill>
                <a:effectLst/>
                <a:ea typeface="Aptos" panose="020B0004020202020204" pitchFamily="34" charset="0"/>
                <a:cs typeface="Times New Roman"/>
              </a:rPr>
              <a:t>: Replaced manual review with AI extraction and dynamic rule engines.</a:t>
            </a:r>
          </a:p>
          <a:p>
            <a:pPr marL="457200" marR="0" indent="-457200" algn="just">
              <a:buFont typeface="Wingdings" pitchFamily="2" charset="2"/>
              <a:buChar char="v"/>
            </a:pPr>
            <a:r>
              <a:rPr lang="en-US" sz="3000" b="1" kern="100" dirty="0">
                <a:solidFill>
                  <a:srgbClr val="000000"/>
                </a:solidFill>
                <a:effectLst/>
                <a:ea typeface="Aptos" panose="020B0004020202020204" pitchFamily="34" charset="0"/>
                <a:cs typeface="Times New Roman"/>
              </a:rPr>
              <a:t>Scalability</a:t>
            </a:r>
            <a:r>
              <a:rPr lang="en-US" sz="3000" kern="100" dirty="0">
                <a:solidFill>
                  <a:srgbClr val="000000"/>
                </a:solidFill>
                <a:effectLst/>
                <a:ea typeface="Aptos" panose="020B0004020202020204" pitchFamily="34" charset="0"/>
                <a:cs typeface="Times New Roman"/>
              </a:rPr>
              <a:t>: Delivers immediate accuracy and dramatic time savings.</a:t>
            </a:r>
          </a:p>
          <a:p>
            <a:pPr marL="457200" marR="0" indent="-457200" algn="just">
              <a:buFont typeface="Wingdings" pitchFamily="2" charset="2"/>
              <a:buChar char="v"/>
            </a:pPr>
            <a:r>
              <a:rPr lang="en-US" sz="3000" b="1" kern="100" dirty="0">
                <a:solidFill>
                  <a:srgbClr val="000000"/>
                </a:solidFill>
                <a:effectLst/>
                <a:ea typeface="Aptos" panose="020B0004020202020204" pitchFamily="34" charset="0"/>
                <a:cs typeface="Times New Roman"/>
              </a:rPr>
              <a:t>Strategic Value</a:t>
            </a:r>
            <a:r>
              <a:rPr lang="en-US" sz="3000" kern="100" dirty="0">
                <a:solidFill>
                  <a:srgbClr val="000000"/>
                </a:solidFill>
                <a:effectLst/>
                <a:ea typeface="Aptos" panose="020B0004020202020204" pitchFamily="34" charset="0"/>
                <a:cs typeface="Times New Roman"/>
              </a:rPr>
              <a:t>: Transforms the client from a reactive manual auditor into a proactive, data-driven financial consultancy.</a:t>
            </a:r>
          </a:p>
          <a:p>
            <a:pPr marL="0" marR="0" algn="just"/>
            <a:endParaRPr lang="en-US" sz="3000" kern="100" dirty="0">
              <a:solidFill>
                <a:srgbClr val="000000"/>
              </a:solidFill>
              <a:effectLst/>
              <a:ea typeface="Aptos" panose="020B0004020202020204" pitchFamily="34" charset="0"/>
              <a:cs typeface="Times New Roman"/>
            </a:endParaRPr>
          </a:p>
        </p:txBody>
      </p:sp>
      <p:cxnSp>
        <p:nvCxnSpPr>
          <p:cNvPr id="150" name="Vertical Section Divider" descr="Vertical Divider">
            <a:extLst>
              <a:ext uri="{FF2B5EF4-FFF2-40B4-BE49-F238E27FC236}">
                <a16:creationId xmlns:a16="http://schemas.microsoft.com/office/drawing/2014/main" id="{8296D4CA-E4FC-00F7-355B-18D1F2FC1FB5}"/>
              </a:ext>
            </a:extLst>
          </p:cNvPr>
          <p:cNvCxnSpPr>
            <a:cxnSpLocks/>
          </p:cNvCxnSpPr>
          <p:nvPr/>
        </p:nvCxnSpPr>
        <p:spPr bwMode="auto">
          <a:xfrm>
            <a:off x="8204905" y="5903959"/>
            <a:ext cx="0" cy="18675829"/>
          </a:xfrm>
          <a:prstGeom prst="line">
            <a:avLst/>
          </a:prstGeom>
          <a:noFill/>
          <a:ln w="25400" cap="flat" cmpd="sng" algn="ctr">
            <a:solidFill>
              <a:schemeClr val="tx1"/>
            </a:solidFill>
            <a:prstDash val="dash"/>
            <a:round/>
            <a:headEnd type="none" w="med" len="med"/>
            <a:tailEnd type="none" w="med" len="med"/>
          </a:ln>
          <a:effectLst/>
        </p:spPr>
      </p:cxnSp>
      <p:sp>
        <p:nvSpPr>
          <p:cNvPr id="153" name="Contact information">
            <a:extLst>
              <a:ext uri="{FF2B5EF4-FFF2-40B4-BE49-F238E27FC236}">
                <a16:creationId xmlns:a16="http://schemas.microsoft.com/office/drawing/2014/main" id="{4185405C-0496-2AFE-DA25-0F385530F637}"/>
              </a:ext>
            </a:extLst>
          </p:cNvPr>
          <p:cNvSpPr/>
          <p:nvPr/>
        </p:nvSpPr>
        <p:spPr>
          <a:xfrm>
            <a:off x="21905469" y="41524147"/>
            <a:ext cx="10927406" cy="2654831"/>
          </a:xfrm>
          <a:prstGeom prst="rect">
            <a:avLst/>
          </a:prstGeom>
        </p:spPr>
        <p:txBody>
          <a:bodyPr wrap="square" lIns="91440" tIns="45720" rIns="91440" bIns="45720" anchor="t">
            <a:no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defRPr/>
            </a:pPr>
            <a:r>
              <a:rPr lang="en-US" sz="3200" i="1" dirty="0">
                <a:solidFill>
                  <a:schemeClr val="bg1"/>
                </a:solidFill>
                <a:ea typeface="+mn-lt"/>
                <a:cs typeface="+mn-lt"/>
              </a:rPr>
              <a:t>Institute for Artificial Intelligence and Data Science</a:t>
            </a:r>
            <a:endParaRPr lang="en-US" sz="3200" i="1" dirty="0">
              <a:solidFill>
                <a:schemeClr val="bg1"/>
              </a:solidFill>
              <a:cs typeface="Arial"/>
            </a:endParaRPr>
          </a:p>
          <a:p>
            <a:pPr>
              <a:spcAft>
                <a:spcPts val="400"/>
              </a:spcAft>
              <a:defRPr/>
            </a:pPr>
            <a:r>
              <a:rPr lang="en-US" sz="3200" b="1" dirty="0">
                <a:solidFill>
                  <a:schemeClr val="bg1"/>
                </a:solidFill>
                <a:ea typeface="+mn-lt"/>
                <a:cs typeface="+mn-lt"/>
              </a:rPr>
              <a:t>School of Engineering and Applied Science</a:t>
            </a:r>
            <a:endParaRPr lang="en-US" sz="3200" b="1" dirty="0">
              <a:solidFill>
                <a:schemeClr val="bg1"/>
              </a:solidFill>
            </a:endParaRPr>
          </a:p>
          <a:p>
            <a:pPr>
              <a:spcAft>
                <a:spcPts val="400"/>
              </a:spcAft>
              <a:defRPr/>
            </a:pPr>
            <a:r>
              <a:rPr lang="en-US" sz="2400" dirty="0">
                <a:solidFill>
                  <a:schemeClr val="bg1"/>
                </a:solidFill>
                <a:cs typeface="Arial"/>
              </a:rPr>
              <a:t>Acknowledgements</a:t>
            </a:r>
          </a:p>
          <a:p>
            <a:pPr marL="342900" indent="-342900">
              <a:spcAft>
                <a:spcPts val="400"/>
              </a:spcAft>
              <a:buFont typeface="Arial"/>
              <a:buChar char="•"/>
              <a:defRPr/>
            </a:pPr>
            <a:r>
              <a:rPr lang="en-US" sz="2400" dirty="0">
                <a:solidFill>
                  <a:schemeClr val="bg1"/>
                </a:solidFill>
                <a:ea typeface="Arial" charset="0"/>
                <a:cs typeface="Arial"/>
              </a:rPr>
              <a:t>Justin </a:t>
            </a:r>
            <a:r>
              <a:rPr lang="en-US" sz="2400" dirty="0" err="1">
                <a:solidFill>
                  <a:schemeClr val="bg1"/>
                </a:solidFill>
                <a:ea typeface="Arial" charset="0"/>
                <a:cs typeface="Arial"/>
              </a:rPr>
              <a:t>Raybeck</a:t>
            </a:r>
            <a:r>
              <a:rPr lang="en-US" sz="2400" dirty="0">
                <a:solidFill>
                  <a:schemeClr val="bg1"/>
                </a:solidFill>
                <a:ea typeface="Arial" charset="0"/>
                <a:cs typeface="Arial"/>
              </a:rPr>
              <a:t>, Energy Auditor/Advisor; Troy  &amp; Banks, Inc.</a:t>
            </a:r>
          </a:p>
          <a:p>
            <a:pPr marL="342900" indent="-342900">
              <a:spcAft>
                <a:spcPts val="400"/>
              </a:spcAft>
              <a:buFont typeface="Arial"/>
              <a:buChar char="•"/>
              <a:defRPr/>
            </a:pPr>
            <a:r>
              <a:rPr lang="en-US" sz="2400" dirty="0">
                <a:solidFill>
                  <a:schemeClr val="bg1"/>
                </a:solidFill>
                <a:ea typeface="Arial" charset="0"/>
                <a:cs typeface="Arial"/>
              </a:rPr>
              <a:t>Kevin Gibbs, Vice President of Strategic Partnerships; Troy &amp; Banks, Inc.</a:t>
            </a:r>
          </a:p>
          <a:p>
            <a:pPr marL="457200" indent="-457200">
              <a:spcAft>
                <a:spcPts val="80"/>
              </a:spcAft>
              <a:buFont typeface="Arial"/>
              <a:buChar char="•"/>
              <a:defRPr/>
            </a:pPr>
            <a:endParaRPr lang="en-US" sz="3200" b="1" dirty="0">
              <a:solidFill>
                <a:schemeClr val="bg1"/>
              </a:solidFill>
              <a:ea typeface="Arial" charset="0"/>
              <a:cs typeface="Arial" panose="020B0604020202020204"/>
            </a:endParaRPr>
          </a:p>
          <a:p>
            <a:pPr>
              <a:spcAft>
                <a:spcPts val="80"/>
              </a:spcAft>
              <a:defRPr/>
            </a:pPr>
            <a:endParaRPr lang="en-US" altLang="en-US" sz="3200" dirty="0">
              <a:solidFill>
                <a:schemeClr val="bg1"/>
              </a:solidFill>
              <a:ea typeface="Arial" charset="0"/>
              <a:cs typeface="Arial" panose="020B0604020202020204"/>
            </a:endParaRPr>
          </a:p>
        </p:txBody>
      </p:sp>
      <p:sp>
        <p:nvSpPr>
          <p:cNvPr id="154" name="Results Textbox">
            <a:extLst>
              <a:ext uri="{FF2B5EF4-FFF2-40B4-BE49-F238E27FC236}">
                <a16:creationId xmlns:a16="http://schemas.microsoft.com/office/drawing/2014/main" id="{DD5CBF46-C775-827F-2D41-42D635AFD2DE}"/>
              </a:ext>
            </a:extLst>
          </p:cNvPr>
          <p:cNvSpPr txBox="1"/>
          <p:nvPr/>
        </p:nvSpPr>
        <p:spPr>
          <a:xfrm>
            <a:off x="198427" y="33340599"/>
            <a:ext cx="5891481"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BUSINESS IMPACT : </a:t>
            </a:r>
            <a:endParaRPr lang="en-US" sz="4400">
              <a:latin typeface="Arial" charset="0"/>
              <a:ea typeface="Arial" charset="0"/>
              <a:cs typeface="Arial" charset="0"/>
            </a:endParaRPr>
          </a:p>
        </p:txBody>
      </p:sp>
      <p:sp>
        <p:nvSpPr>
          <p:cNvPr id="6" name="Results Textbox">
            <a:extLst>
              <a:ext uri="{FF2B5EF4-FFF2-40B4-BE49-F238E27FC236}">
                <a16:creationId xmlns:a16="http://schemas.microsoft.com/office/drawing/2014/main" id="{7C0A5BE5-0B12-B763-BBA8-0EE2DF36D004}"/>
              </a:ext>
            </a:extLst>
          </p:cNvPr>
          <p:cNvSpPr txBox="1"/>
          <p:nvPr/>
        </p:nvSpPr>
        <p:spPr>
          <a:xfrm>
            <a:off x="24047886" y="6821572"/>
            <a:ext cx="8542517" cy="10904204"/>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Rules + LLM Hybrid Model:</a:t>
            </a:r>
            <a:r>
              <a:rPr lang="en-US" sz="3000" kern="100">
                <a:solidFill>
                  <a:srgbClr val="000000"/>
                </a:solidFill>
                <a:effectLst/>
                <a:ea typeface="Aptos" panose="020B0004020202020204" pitchFamily="34" charset="0"/>
                <a:cs typeface="Times New Roman"/>
              </a:rPr>
              <a:t> Ensures both deterministic validation for accuracy and contextual reasoning for complex scenarios.</a:t>
            </a:r>
          </a:p>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Dynamic Tariff Engine:</a:t>
            </a:r>
            <a:r>
              <a:rPr lang="en-US" sz="3000" kern="100">
                <a:solidFill>
                  <a:srgbClr val="000000"/>
                </a:solidFill>
                <a:effectLst/>
                <a:ea typeface="Aptos" panose="020B0004020202020204" pitchFamily="34" charset="0"/>
                <a:cs typeface="Times New Roman"/>
              </a:rPr>
              <a:t> Supports yearly changes and updates instantly without requiring code modification.</a:t>
            </a:r>
          </a:p>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Explainable AI (XAI):</a:t>
            </a:r>
            <a:r>
              <a:rPr lang="en-US" sz="3000" kern="100">
                <a:solidFill>
                  <a:srgbClr val="000000"/>
                </a:solidFill>
                <a:effectLst/>
                <a:ea typeface="Aptos" panose="020B0004020202020204" pitchFamily="34" charset="0"/>
                <a:cs typeface="Times New Roman"/>
              </a:rPr>
              <a:t> Unlike "black box" systems, generates a transparent Logic Trace for every calculation, ensuring audits are legally defensible.</a:t>
            </a:r>
          </a:p>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Instant Scalability:</a:t>
            </a:r>
            <a:r>
              <a:rPr lang="en-US" sz="3000" kern="100">
                <a:solidFill>
                  <a:srgbClr val="000000"/>
                </a:solidFill>
                <a:effectLst/>
                <a:ea typeface="Aptos" panose="020B0004020202020204" pitchFamily="34" charset="0"/>
                <a:cs typeface="Times New Roman"/>
              </a:rPr>
              <a:t> Decouples logic extraction from calculation, allowing the system to process thousands of accounts instantly.</a:t>
            </a:r>
          </a:p>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Context-Aware Anomaly Detection</a:t>
            </a:r>
            <a:r>
              <a:rPr lang="en-US" sz="3000" kern="100">
                <a:solidFill>
                  <a:srgbClr val="000000"/>
                </a:solidFill>
                <a:effectLst/>
                <a:ea typeface="Aptos" panose="020B0004020202020204" pitchFamily="34" charset="0"/>
                <a:cs typeface="Times New Roman"/>
              </a:rPr>
              <a:t>: Automatically flags billing deviations and complex issues like Load Factor swings or sudden usage drops accompanied by cost spikes.</a:t>
            </a:r>
            <a:endParaRPr lang="en-US" sz="3000">
              <a:solidFill>
                <a:srgbClr val="000000"/>
              </a:solidFill>
              <a:ea typeface="+mn-lt"/>
              <a:cs typeface="Times New Roman"/>
            </a:endParaRPr>
          </a:p>
          <a:p>
            <a:pPr marL="457200" indent="-457200" algn="just">
              <a:buFont typeface="Wingdings" pitchFamily="2" charset="2"/>
              <a:buChar char="v"/>
              <a:defRPr/>
            </a:pPr>
            <a:endParaRPr lang="en-US" sz="3000">
              <a:solidFill>
                <a:srgbClr val="000000"/>
              </a:solidFill>
              <a:ea typeface="+mn-lt"/>
              <a:cs typeface="+mn-lt"/>
            </a:endParaRPr>
          </a:p>
          <a:p>
            <a:pPr marL="1143000" indent="-1143000" algn="just">
              <a:buFont typeface="Wingdings" pitchFamily="2" charset="2"/>
              <a:buChar char="v"/>
              <a:defRPr/>
            </a:pPr>
            <a:endParaRPr lang="en-US" sz="7250">
              <a:solidFill>
                <a:srgbClr val="000000"/>
              </a:solidFill>
              <a:cs typeface="Arial" panose="020B0604020202020204"/>
            </a:endParaRPr>
          </a:p>
          <a:p>
            <a:pPr marL="457200" indent="-457200" algn="just">
              <a:spcAft>
                <a:spcPts val="1000"/>
              </a:spcAft>
              <a:buFont typeface="Wingdings" pitchFamily="2" charset="2"/>
              <a:buChar char="v"/>
              <a:defRPr/>
            </a:pPr>
            <a:endParaRPr lang="en-US" sz="3000">
              <a:solidFill>
                <a:srgbClr val="000000"/>
              </a:solidFill>
              <a:ea typeface="+mn-lt"/>
              <a:cs typeface="+mn-lt"/>
            </a:endParaRPr>
          </a:p>
        </p:txBody>
      </p:sp>
      <p:sp>
        <p:nvSpPr>
          <p:cNvPr id="11" name="TextBox 10">
            <a:extLst>
              <a:ext uri="{FF2B5EF4-FFF2-40B4-BE49-F238E27FC236}">
                <a16:creationId xmlns:a16="http://schemas.microsoft.com/office/drawing/2014/main" id="{0C62D3D2-6E51-78E5-B6C9-4CAAA4211780}"/>
              </a:ext>
            </a:extLst>
          </p:cNvPr>
          <p:cNvSpPr txBox="1"/>
          <p:nvPr/>
        </p:nvSpPr>
        <p:spPr>
          <a:xfrm>
            <a:off x="181034" y="34226981"/>
            <a:ext cx="8681122"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indent="-457200" algn="just">
              <a:buFont typeface="Wingdings" pitchFamily="2" charset="2"/>
              <a:buChar char="v"/>
            </a:pPr>
            <a:r>
              <a:rPr lang="en-US" sz="3000" b="1" kern="100" dirty="0">
                <a:solidFill>
                  <a:srgbClr val="000000"/>
                </a:solidFill>
                <a:effectLst/>
                <a:ea typeface="Aptos" panose="020B0004020202020204" pitchFamily="34" charset="0"/>
                <a:cs typeface="Times New Roman"/>
              </a:rPr>
              <a:t>Operational Efficiency:</a:t>
            </a:r>
            <a:r>
              <a:rPr lang="en-US" sz="3000" kern="100" dirty="0">
                <a:solidFill>
                  <a:srgbClr val="000000"/>
                </a:solidFill>
                <a:effectLst/>
                <a:ea typeface="Aptos" panose="020B0004020202020204" pitchFamily="34" charset="0"/>
                <a:cs typeface="Times New Roman"/>
              </a:rPr>
              <a:t> Dramatically reduces manual audit time while ensuring consistent tariff compliance across all service classes.</a:t>
            </a:r>
          </a:p>
          <a:p>
            <a:pPr marL="457200" marR="0" indent="-457200" algn="just">
              <a:buFont typeface="Wingdings" pitchFamily="2" charset="2"/>
              <a:buChar char="v"/>
            </a:pPr>
            <a:r>
              <a:rPr lang="en-US" sz="3000" b="1" kern="100" dirty="0">
                <a:solidFill>
                  <a:srgbClr val="000000"/>
                </a:solidFill>
                <a:effectLst/>
                <a:ea typeface="Aptos" panose="020B0004020202020204" pitchFamily="34" charset="0"/>
                <a:cs typeface="Times New Roman"/>
              </a:rPr>
              <a:t>Revenue Recovery:</a:t>
            </a:r>
            <a:r>
              <a:rPr lang="en-US" sz="3000" kern="100" dirty="0">
                <a:solidFill>
                  <a:srgbClr val="000000"/>
                </a:solidFill>
                <a:effectLst/>
                <a:ea typeface="Aptos" panose="020B0004020202020204" pitchFamily="34" charset="0"/>
                <a:cs typeface="Times New Roman"/>
              </a:rPr>
              <a:t> Automated anomaly detection identifies over-billing and drives potential cost savings.</a:t>
            </a:r>
          </a:p>
          <a:p>
            <a:pPr marL="457200" marR="0" indent="-457200" algn="just">
              <a:buFont typeface="Wingdings" pitchFamily="2" charset="2"/>
              <a:buChar char="v"/>
            </a:pPr>
            <a:r>
              <a:rPr lang="en-US" sz="3000" b="1" kern="100" dirty="0">
                <a:solidFill>
                  <a:srgbClr val="000000"/>
                </a:solidFill>
                <a:effectLst/>
                <a:ea typeface="Aptos" panose="020B0004020202020204" pitchFamily="34" charset="0"/>
                <a:cs typeface="Times New Roman"/>
              </a:rPr>
              <a:t>Scalable Precision:</a:t>
            </a:r>
            <a:r>
              <a:rPr lang="en-US" sz="3000" kern="100" dirty="0">
                <a:solidFill>
                  <a:srgbClr val="000000"/>
                </a:solidFill>
                <a:effectLst/>
                <a:ea typeface="Aptos" panose="020B0004020202020204" pitchFamily="34" charset="0"/>
                <a:cs typeface="Times New Roman"/>
              </a:rPr>
              <a:t> Streamlined workflows enable the firm to audit thousands of accounts simultaneously with higher accuracy than human review.</a:t>
            </a:r>
          </a:p>
        </p:txBody>
      </p:sp>
      <p:sp>
        <p:nvSpPr>
          <p:cNvPr id="2" name="TextBox 1">
            <a:extLst>
              <a:ext uri="{FF2B5EF4-FFF2-40B4-BE49-F238E27FC236}">
                <a16:creationId xmlns:a16="http://schemas.microsoft.com/office/drawing/2014/main" id="{4CA38CE5-086A-5C79-81D5-3F56F0A69FD5}"/>
              </a:ext>
            </a:extLst>
          </p:cNvPr>
          <p:cNvSpPr txBox="1"/>
          <p:nvPr/>
        </p:nvSpPr>
        <p:spPr>
          <a:xfrm>
            <a:off x="8593128" y="15336025"/>
            <a:ext cx="1412754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AGENTIC PIPELINE :</a:t>
            </a:r>
            <a:endParaRPr lang="en-US" sz="4400" b="1">
              <a:cs typeface="Arial"/>
            </a:endParaRPr>
          </a:p>
        </p:txBody>
      </p:sp>
      <p:sp>
        <p:nvSpPr>
          <p:cNvPr id="15" name="TextBox 14">
            <a:extLst>
              <a:ext uri="{FF2B5EF4-FFF2-40B4-BE49-F238E27FC236}">
                <a16:creationId xmlns:a16="http://schemas.microsoft.com/office/drawing/2014/main" id="{3E5E41E6-39A5-E06C-021C-E72D22865C5F}"/>
              </a:ext>
            </a:extLst>
          </p:cNvPr>
          <p:cNvSpPr txBox="1"/>
          <p:nvPr/>
        </p:nvSpPr>
        <p:spPr>
          <a:xfrm>
            <a:off x="181034" y="5729466"/>
            <a:ext cx="67078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THE CHALLENGE : </a:t>
            </a:r>
            <a:endParaRPr lang="en-US" b="1"/>
          </a:p>
        </p:txBody>
      </p:sp>
      <p:sp>
        <p:nvSpPr>
          <p:cNvPr id="16" name="TextBox 15">
            <a:extLst>
              <a:ext uri="{FF2B5EF4-FFF2-40B4-BE49-F238E27FC236}">
                <a16:creationId xmlns:a16="http://schemas.microsoft.com/office/drawing/2014/main" id="{AC9D2181-B3E8-3CF2-AD81-99EBD847C763}"/>
              </a:ext>
            </a:extLst>
          </p:cNvPr>
          <p:cNvSpPr txBox="1"/>
          <p:nvPr/>
        </p:nvSpPr>
        <p:spPr>
          <a:xfrm>
            <a:off x="17387682" y="33277793"/>
            <a:ext cx="518059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solidFill>
                  <a:srgbClr val="005BBB"/>
                </a:solidFill>
                <a:cs typeface="Arial"/>
              </a:rPr>
              <a:t>CONCLUSION  :</a:t>
            </a:r>
            <a:endParaRPr lang="en-US" sz="4400">
              <a:cs typeface="Arial"/>
            </a:endParaRPr>
          </a:p>
        </p:txBody>
      </p:sp>
      <p:sp>
        <p:nvSpPr>
          <p:cNvPr id="17" name="TextBox 16">
            <a:extLst>
              <a:ext uri="{FF2B5EF4-FFF2-40B4-BE49-F238E27FC236}">
                <a16:creationId xmlns:a16="http://schemas.microsoft.com/office/drawing/2014/main" id="{4FC84C67-43BB-F098-FA02-453345A60438}"/>
              </a:ext>
            </a:extLst>
          </p:cNvPr>
          <p:cNvSpPr txBox="1"/>
          <p:nvPr/>
        </p:nvSpPr>
        <p:spPr>
          <a:xfrm>
            <a:off x="24645778" y="33169370"/>
            <a:ext cx="94176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FUTURE ENHANCEMENTS :</a:t>
            </a:r>
            <a:endParaRPr lang="en-US" sz="4400">
              <a:cs typeface="Arial"/>
            </a:endParaRPr>
          </a:p>
        </p:txBody>
      </p:sp>
      <p:sp>
        <p:nvSpPr>
          <p:cNvPr id="18" name="TextBox 17">
            <a:extLst>
              <a:ext uri="{FF2B5EF4-FFF2-40B4-BE49-F238E27FC236}">
                <a16:creationId xmlns:a16="http://schemas.microsoft.com/office/drawing/2014/main" id="{DCBFC36C-6CC6-502C-4460-28D482075375}"/>
              </a:ext>
            </a:extLst>
          </p:cNvPr>
          <p:cNvSpPr txBox="1"/>
          <p:nvPr/>
        </p:nvSpPr>
        <p:spPr>
          <a:xfrm>
            <a:off x="24072468" y="5688215"/>
            <a:ext cx="894626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OUR HYBRID APPROACH :</a:t>
            </a:r>
            <a:endParaRPr lang="en-US" sz="4400">
              <a:cs typeface="Arial"/>
            </a:endParaRPr>
          </a:p>
        </p:txBody>
      </p:sp>
      <p:sp>
        <p:nvSpPr>
          <p:cNvPr id="21" name="TextBox 20">
            <a:extLst>
              <a:ext uri="{FF2B5EF4-FFF2-40B4-BE49-F238E27FC236}">
                <a16:creationId xmlns:a16="http://schemas.microsoft.com/office/drawing/2014/main" id="{536D7779-27E4-3EB8-6918-1F9E43FE4853}"/>
              </a:ext>
            </a:extLst>
          </p:cNvPr>
          <p:cNvSpPr txBox="1"/>
          <p:nvPr/>
        </p:nvSpPr>
        <p:spPr>
          <a:xfrm>
            <a:off x="422708" y="31819231"/>
            <a:ext cx="933921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0000"/>
                </a:solidFill>
                <a:ea typeface="+mn-lt"/>
                <a:cs typeface="+mn-lt"/>
              </a:rPr>
              <a:t>Automated anomaly detection with transparent bill visualization and audit-ready insights.</a:t>
            </a:r>
            <a:endParaRPr lang="en-US" sz="2800">
              <a:solidFill>
                <a:srgbClr val="000000"/>
              </a:solidFill>
              <a:cs typeface="Arial"/>
            </a:endParaRPr>
          </a:p>
        </p:txBody>
      </p:sp>
      <p:sp>
        <p:nvSpPr>
          <p:cNvPr id="22" name="TextBox 21">
            <a:extLst>
              <a:ext uri="{FF2B5EF4-FFF2-40B4-BE49-F238E27FC236}">
                <a16:creationId xmlns:a16="http://schemas.microsoft.com/office/drawing/2014/main" id="{7266065F-04D5-35BD-E107-45ADAF34F83D}"/>
              </a:ext>
            </a:extLst>
          </p:cNvPr>
          <p:cNvSpPr txBox="1"/>
          <p:nvPr/>
        </p:nvSpPr>
        <p:spPr>
          <a:xfrm>
            <a:off x="21955952" y="31846488"/>
            <a:ext cx="1044022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0000"/>
                </a:solidFill>
                <a:ea typeface="+mn-lt"/>
                <a:cs typeface="+mn-lt"/>
              </a:rPr>
              <a:t>Real-time tariff breakdown—turning complex rate structures into simple, explainable logic.</a:t>
            </a:r>
            <a:endParaRPr lang="en-US" sz="2800">
              <a:solidFill>
                <a:srgbClr val="000000"/>
              </a:solidFill>
              <a:cs typeface="Arial"/>
            </a:endParaRPr>
          </a:p>
        </p:txBody>
      </p:sp>
      <p:sp>
        <p:nvSpPr>
          <p:cNvPr id="23" name="TextBox 22">
            <a:extLst>
              <a:ext uri="{FF2B5EF4-FFF2-40B4-BE49-F238E27FC236}">
                <a16:creationId xmlns:a16="http://schemas.microsoft.com/office/drawing/2014/main" id="{57774797-24A7-6AE5-3936-16DD6EC0EE52}"/>
              </a:ext>
            </a:extLst>
          </p:cNvPr>
          <p:cNvSpPr txBox="1"/>
          <p:nvPr/>
        </p:nvSpPr>
        <p:spPr>
          <a:xfrm>
            <a:off x="10981509" y="31817214"/>
            <a:ext cx="990093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0000"/>
                </a:solidFill>
                <a:ea typeface="+mn-lt"/>
                <a:cs typeface="+mn-lt"/>
              </a:rPr>
              <a:t>Multi-class tariff explorer with complete support for residential, commercial, and special-contract rates.</a:t>
            </a:r>
            <a:endParaRPr lang="en-US" sz="2800">
              <a:solidFill>
                <a:srgbClr val="000000"/>
              </a:solidFill>
              <a:cs typeface="Arial"/>
            </a:endParaRPr>
          </a:p>
        </p:txBody>
      </p:sp>
      <p:pic>
        <p:nvPicPr>
          <p:cNvPr id="14" name="Picture 13">
            <a:extLst>
              <a:ext uri="{FF2B5EF4-FFF2-40B4-BE49-F238E27FC236}">
                <a16:creationId xmlns:a16="http://schemas.microsoft.com/office/drawing/2014/main" id="{2FE22D49-674A-E45D-B8B4-1E801B147B1B}"/>
              </a:ext>
            </a:extLst>
          </p:cNvPr>
          <p:cNvPicPr>
            <a:picLocks noChangeAspect="1"/>
          </p:cNvPicPr>
          <p:nvPr/>
        </p:nvPicPr>
        <p:blipFill>
          <a:blip r:embed="rId4"/>
          <a:stretch>
            <a:fillRect/>
          </a:stretch>
        </p:blipFill>
        <p:spPr>
          <a:xfrm>
            <a:off x="10997543" y="25978127"/>
            <a:ext cx="10082424" cy="5615331"/>
          </a:xfrm>
          <a:prstGeom prst="rect">
            <a:avLst/>
          </a:prstGeom>
          <a:ln>
            <a:solidFill>
              <a:srgbClr val="000000"/>
            </a:solidFill>
          </a:ln>
        </p:spPr>
      </p:pic>
      <p:pic>
        <p:nvPicPr>
          <p:cNvPr id="24" name="Picture 23">
            <a:extLst>
              <a:ext uri="{FF2B5EF4-FFF2-40B4-BE49-F238E27FC236}">
                <a16:creationId xmlns:a16="http://schemas.microsoft.com/office/drawing/2014/main" id="{AC0BC6AF-9F1A-73FF-8306-7D8F93DF8949}"/>
              </a:ext>
            </a:extLst>
          </p:cNvPr>
          <p:cNvPicPr>
            <a:picLocks noChangeAspect="1"/>
          </p:cNvPicPr>
          <p:nvPr/>
        </p:nvPicPr>
        <p:blipFill>
          <a:blip r:embed="rId5"/>
          <a:stretch>
            <a:fillRect/>
          </a:stretch>
        </p:blipFill>
        <p:spPr>
          <a:xfrm>
            <a:off x="21921983" y="25984424"/>
            <a:ext cx="10499547" cy="5611269"/>
          </a:xfrm>
          <a:prstGeom prst="rect">
            <a:avLst/>
          </a:prstGeom>
          <a:ln>
            <a:solidFill>
              <a:srgbClr val="000000"/>
            </a:solidFill>
          </a:ln>
        </p:spPr>
      </p:pic>
      <p:sp>
        <p:nvSpPr>
          <p:cNvPr id="137" name="Methods Textbox">
            <a:extLst>
              <a:ext uri="{FF2B5EF4-FFF2-40B4-BE49-F238E27FC236}">
                <a16:creationId xmlns:a16="http://schemas.microsoft.com/office/drawing/2014/main" id="{FA821FDC-77C3-C2B3-92F5-0551F86FD28C}"/>
              </a:ext>
            </a:extLst>
          </p:cNvPr>
          <p:cNvSpPr txBox="1"/>
          <p:nvPr/>
        </p:nvSpPr>
        <p:spPr>
          <a:xfrm>
            <a:off x="24072468" y="16095709"/>
            <a:ext cx="8323710"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PROJECT ROADMAP :</a:t>
            </a:r>
          </a:p>
        </p:txBody>
      </p:sp>
      <p:sp>
        <p:nvSpPr>
          <p:cNvPr id="35" name="TextBox 34">
            <a:extLst>
              <a:ext uri="{FF2B5EF4-FFF2-40B4-BE49-F238E27FC236}">
                <a16:creationId xmlns:a16="http://schemas.microsoft.com/office/drawing/2014/main" id="{BA6C1448-7829-8482-BD7C-483BBD67943B}"/>
              </a:ext>
            </a:extLst>
          </p:cNvPr>
          <p:cNvSpPr txBox="1"/>
          <p:nvPr/>
        </p:nvSpPr>
        <p:spPr>
          <a:xfrm>
            <a:off x="266229" y="237716"/>
            <a:ext cx="21683556" cy="2939266"/>
          </a:xfrm>
          <a:prstGeom prst="rect">
            <a:avLst/>
          </a:prstGeom>
          <a:noFill/>
        </p:spPr>
        <p:txBody>
          <a:bodyPr wrap="square" lIns="91440" tIns="45720" rIns="91440" bIns="45720" anchor="t">
            <a:spAutoFit/>
          </a:bodyPr>
          <a:lstStyle/>
          <a:p>
            <a:pPr eaLnBrk="1" hangingPunct="1">
              <a:spcBef>
                <a:spcPts val="0"/>
              </a:spcBef>
              <a:spcAft>
                <a:spcPts val="0"/>
              </a:spcAft>
              <a:defRPr/>
            </a:pPr>
            <a:r>
              <a:rPr lang="en-US" altLang="en-US" sz="7200">
                <a:solidFill>
                  <a:srgbClr val="FFFFFF"/>
                </a:solidFill>
                <a:latin typeface="+mn-lt"/>
                <a:ea typeface="Arial" charset="0"/>
              </a:rPr>
              <a:t>AI-Driven Utility Billing Automation: Scalable Auditing with Dynamic Tariff Engines </a:t>
            </a:r>
          </a:p>
          <a:p>
            <a:pPr>
              <a:spcBef>
                <a:spcPts val="600"/>
              </a:spcBef>
              <a:spcAft>
                <a:spcPts val="1800"/>
              </a:spcAft>
              <a:defRPr/>
            </a:pPr>
            <a:r>
              <a:rPr lang="en-US" altLang="en-US" sz="3600">
                <a:solidFill>
                  <a:srgbClr val="FFFFFF"/>
                </a:solidFill>
                <a:ea typeface="Arial" charset="0"/>
                <a:cs typeface="Arial"/>
              </a:rPr>
              <a:t>Transforming Manual Energy Auditing with Multi-Agent Systems and LLMs</a:t>
            </a:r>
            <a:endParaRPr lang="en-US" altLang="en-US" sz="3600">
              <a:solidFill>
                <a:srgbClr val="FFFFFF"/>
              </a:solidFill>
              <a:ea typeface="Arial" charset="0"/>
            </a:endParaRPr>
          </a:p>
        </p:txBody>
      </p:sp>
      <p:pic>
        <p:nvPicPr>
          <p:cNvPr id="39" name="Picture 38" descr="A logo for a company&#10;&#10;Description automatically generated">
            <a:extLst>
              <a:ext uri="{FF2B5EF4-FFF2-40B4-BE49-F238E27FC236}">
                <a16:creationId xmlns:a16="http://schemas.microsoft.com/office/drawing/2014/main" id="{C2B35489-20E3-150C-E390-FF206AF0DE25}"/>
              </a:ext>
            </a:extLst>
          </p:cNvPr>
          <p:cNvPicPr>
            <a:picLocks noChangeAspect="1"/>
          </p:cNvPicPr>
          <p:nvPr/>
        </p:nvPicPr>
        <p:blipFill>
          <a:blip r:embed="rId6"/>
          <a:stretch>
            <a:fillRect/>
          </a:stretch>
        </p:blipFill>
        <p:spPr>
          <a:xfrm>
            <a:off x="24208772" y="2147201"/>
            <a:ext cx="7618207" cy="2822201"/>
          </a:xfrm>
          <a:prstGeom prst="rect">
            <a:avLst/>
          </a:prstGeom>
        </p:spPr>
      </p:pic>
      <p:pic>
        <p:nvPicPr>
          <p:cNvPr id="41" name="Picture 40" descr="A diagram of a system&#10;&#10;Description automatically generated">
            <a:extLst>
              <a:ext uri="{FF2B5EF4-FFF2-40B4-BE49-F238E27FC236}">
                <a16:creationId xmlns:a16="http://schemas.microsoft.com/office/drawing/2014/main" id="{713FD4F9-7C1B-6979-4942-825C178C38C2}"/>
              </a:ext>
            </a:extLst>
          </p:cNvPr>
          <p:cNvPicPr>
            <a:picLocks noChangeAspect="1"/>
          </p:cNvPicPr>
          <p:nvPr/>
        </p:nvPicPr>
        <p:blipFill>
          <a:blip r:embed="rId7"/>
          <a:stretch>
            <a:fillRect/>
          </a:stretch>
        </p:blipFill>
        <p:spPr>
          <a:xfrm>
            <a:off x="8356067" y="6922414"/>
            <a:ext cx="15298191" cy="8391094"/>
          </a:xfrm>
          <a:prstGeom prst="rect">
            <a:avLst/>
          </a:prstGeom>
        </p:spPr>
      </p:pic>
      <p:cxnSp>
        <p:nvCxnSpPr>
          <p:cNvPr id="45" name="Vertical Section Divider" descr="Vertical Divider">
            <a:extLst>
              <a:ext uri="{FF2B5EF4-FFF2-40B4-BE49-F238E27FC236}">
                <a16:creationId xmlns:a16="http://schemas.microsoft.com/office/drawing/2014/main" id="{4E836299-E26E-AB70-C097-071465183004}"/>
              </a:ext>
            </a:extLst>
          </p:cNvPr>
          <p:cNvCxnSpPr>
            <a:cxnSpLocks/>
          </p:cNvCxnSpPr>
          <p:nvPr/>
        </p:nvCxnSpPr>
        <p:spPr bwMode="auto">
          <a:xfrm>
            <a:off x="23773176" y="6014348"/>
            <a:ext cx="0" cy="18593322"/>
          </a:xfrm>
          <a:prstGeom prst="line">
            <a:avLst/>
          </a:prstGeom>
          <a:noFill/>
          <a:ln w="25400" cap="flat" cmpd="sng" algn="ctr">
            <a:solidFill>
              <a:schemeClr val="tx1"/>
            </a:solidFill>
            <a:prstDash val="dash"/>
            <a:round/>
            <a:headEnd type="none" w="med" len="med"/>
            <a:tailEnd type="none" w="med" len="med"/>
          </a:ln>
          <a:effectLst/>
        </p:spPr>
      </p:cxnSp>
      <p:pic>
        <p:nvPicPr>
          <p:cNvPr id="4104" name="Picture 8">
            <a:extLst>
              <a:ext uri="{FF2B5EF4-FFF2-40B4-BE49-F238E27FC236}">
                <a16:creationId xmlns:a16="http://schemas.microsoft.com/office/drawing/2014/main" id="{F62AE4D7-5EE0-19F3-A9E0-834FDF8FFCD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2" t="20631" r="6135" b="5531"/>
          <a:stretch/>
        </p:blipFill>
        <p:spPr bwMode="auto">
          <a:xfrm>
            <a:off x="24091998" y="16898879"/>
            <a:ext cx="8498405" cy="7708791"/>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50" name="Horizontal Section Divider" descr="Horizontal Divider">
            <a:extLst>
              <a:ext uri="{FF2B5EF4-FFF2-40B4-BE49-F238E27FC236}">
                <a16:creationId xmlns:a16="http://schemas.microsoft.com/office/drawing/2014/main" id="{301D888A-FF98-FFC0-22CC-E42EBBB7E15E}"/>
              </a:ext>
            </a:extLst>
          </p:cNvPr>
          <p:cNvCxnSpPr>
            <a:cxnSpLocks/>
          </p:cNvCxnSpPr>
          <p:nvPr/>
        </p:nvCxnSpPr>
        <p:spPr bwMode="auto">
          <a:xfrm>
            <a:off x="24091998" y="15805290"/>
            <a:ext cx="8498405" cy="0"/>
          </a:xfrm>
          <a:prstGeom prst="line">
            <a:avLst/>
          </a:prstGeom>
          <a:noFill/>
          <a:ln w="25400" cap="flat" cmpd="sng" algn="ctr">
            <a:solidFill>
              <a:schemeClr val="tx1"/>
            </a:solidFill>
            <a:prstDash val="dash"/>
            <a:round/>
            <a:headEnd type="none" w="med" len="med"/>
            <a:tailEnd type="none" w="med" len="med"/>
          </a:ln>
          <a:effectLst/>
        </p:spPr>
      </p:cxnSp>
      <p:cxnSp>
        <p:nvCxnSpPr>
          <p:cNvPr id="53" name="Horizontal Section Divider" descr="Horizontal Divider">
            <a:extLst>
              <a:ext uri="{FF2B5EF4-FFF2-40B4-BE49-F238E27FC236}">
                <a16:creationId xmlns:a16="http://schemas.microsoft.com/office/drawing/2014/main" id="{A961CFB6-0F6C-B58B-964D-6EFCA6300BAF}"/>
              </a:ext>
            </a:extLst>
          </p:cNvPr>
          <p:cNvCxnSpPr>
            <a:cxnSpLocks/>
          </p:cNvCxnSpPr>
          <p:nvPr/>
        </p:nvCxnSpPr>
        <p:spPr bwMode="auto">
          <a:xfrm>
            <a:off x="173736" y="40021860"/>
            <a:ext cx="32410765" cy="92594"/>
          </a:xfrm>
          <a:prstGeom prst="line">
            <a:avLst/>
          </a:prstGeom>
          <a:noFill/>
          <a:ln w="25400" cap="flat" cmpd="sng" algn="ctr">
            <a:solidFill>
              <a:schemeClr val="tx1"/>
            </a:solidFill>
            <a:prstDash val="dash"/>
            <a:round/>
            <a:headEnd type="none" w="med" len="med"/>
            <a:tailEnd type="none" w="med" len="med"/>
          </a:ln>
          <a:effectLst/>
        </p:spPr>
      </p:cxnSp>
      <p:sp>
        <p:nvSpPr>
          <p:cNvPr id="54" name="Results Textbox">
            <a:extLst>
              <a:ext uri="{FF2B5EF4-FFF2-40B4-BE49-F238E27FC236}">
                <a16:creationId xmlns:a16="http://schemas.microsoft.com/office/drawing/2014/main" id="{406901A5-2811-CFE4-834E-A1F80639C058}"/>
              </a:ext>
            </a:extLst>
          </p:cNvPr>
          <p:cNvSpPr txBox="1"/>
          <p:nvPr/>
        </p:nvSpPr>
        <p:spPr>
          <a:xfrm>
            <a:off x="79033" y="40366921"/>
            <a:ext cx="5370133"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TECH STACK : </a:t>
            </a:r>
            <a:endParaRPr lang="en-US" sz="4400">
              <a:latin typeface="Arial" charset="0"/>
              <a:ea typeface="Arial" charset="0"/>
              <a:cs typeface="Arial" charset="0"/>
            </a:endParaRPr>
          </a:p>
        </p:txBody>
      </p:sp>
      <p:pic>
        <p:nvPicPr>
          <p:cNvPr id="4106" name="Picture 10" descr="Streamlit logo on light background">
            <a:extLst>
              <a:ext uri="{FF2B5EF4-FFF2-40B4-BE49-F238E27FC236}">
                <a16:creationId xmlns:a16="http://schemas.microsoft.com/office/drawing/2014/main" id="{4EE1A66B-AAC7-8E65-D536-9B0F12EEC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9713" y="40210290"/>
            <a:ext cx="2720043" cy="75517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19D7525F-8F53-E97A-5883-C08B599617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537" t="-4319" r="298" b="2939"/>
          <a:stretch>
            <a:fillRect/>
          </a:stretch>
        </p:blipFill>
        <p:spPr bwMode="auto">
          <a:xfrm>
            <a:off x="6985327" y="40249079"/>
            <a:ext cx="2465125" cy="8176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4098">
            <a:extLst>
              <a:ext uri="{FF2B5EF4-FFF2-40B4-BE49-F238E27FC236}">
                <a16:creationId xmlns:a16="http://schemas.microsoft.com/office/drawing/2014/main" id="{35DD6187-6E7F-C58F-1CB5-58EDB3E7545E}"/>
              </a:ext>
            </a:extLst>
          </p:cNvPr>
          <p:cNvPicPr>
            <a:picLocks noChangeAspect="1"/>
          </p:cNvPicPr>
          <p:nvPr/>
        </p:nvPicPr>
        <p:blipFill>
          <a:blip r:embed="rId11"/>
          <a:stretch>
            <a:fillRect/>
          </a:stretch>
        </p:blipFill>
        <p:spPr>
          <a:xfrm>
            <a:off x="435230" y="26008210"/>
            <a:ext cx="9326692" cy="5597762"/>
          </a:xfrm>
          <a:prstGeom prst="rect">
            <a:avLst/>
          </a:prstGeom>
          <a:ln>
            <a:solidFill>
              <a:srgbClr val="000000"/>
            </a:solidFill>
          </a:ln>
        </p:spPr>
      </p:pic>
      <p:sp>
        <p:nvSpPr>
          <p:cNvPr id="8" name="TextBox 7">
            <a:extLst>
              <a:ext uri="{FF2B5EF4-FFF2-40B4-BE49-F238E27FC236}">
                <a16:creationId xmlns:a16="http://schemas.microsoft.com/office/drawing/2014/main" id="{43366128-FDB9-5FD8-5DE1-A6B3F2B17A2F}"/>
              </a:ext>
            </a:extLst>
          </p:cNvPr>
          <p:cNvSpPr txBox="1"/>
          <p:nvPr/>
        </p:nvSpPr>
        <p:spPr>
          <a:xfrm>
            <a:off x="11311911" y="3341471"/>
            <a:ext cx="1146443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cs typeface="Arial"/>
              </a:rPr>
              <a:t>Mentors:</a:t>
            </a:r>
            <a:endParaRPr lang="en-US"/>
          </a:p>
          <a:p>
            <a:r>
              <a:rPr lang="en-US" sz="4000">
                <a:solidFill>
                  <a:srgbClr val="FFFFFF"/>
                </a:solidFill>
                <a:cs typeface="Arial"/>
              </a:rPr>
              <a:t>Prof. Adithya Narayanan, Prof. Saverio Marrazzo</a:t>
            </a:r>
            <a:endParaRPr lang="en-US" sz="4000">
              <a:cs typeface="Arial"/>
            </a:endParaRPr>
          </a:p>
        </p:txBody>
      </p:sp>
      <p:pic>
        <p:nvPicPr>
          <p:cNvPr id="9" name="Picture 8" descr="A black text with letters&#10;&#10;AI-generated content may be incorrect.">
            <a:extLst>
              <a:ext uri="{FF2B5EF4-FFF2-40B4-BE49-F238E27FC236}">
                <a16:creationId xmlns:a16="http://schemas.microsoft.com/office/drawing/2014/main" id="{A3C03192-EE38-58DF-E51E-A20D659DFFF1}"/>
              </a:ext>
            </a:extLst>
          </p:cNvPr>
          <p:cNvPicPr>
            <a:picLocks noChangeAspect="1"/>
          </p:cNvPicPr>
          <p:nvPr/>
        </p:nvPicPr>
        <p:blipFill>
          <a:blip r:embed="rId12"/>
          <a:stretch>
            <a:fillRect/>
          </a:stretch>
        </p:blipFill>
        <p:spPr>
          <a:xfrm>
            <a:off x="9683758" y="40305327"/>
            <a:ext cx="2286709" cy="718542"/>
          </a:xfrm>
          <a:prstGeom prst="rect">
            <a:avLst/>
          </a:prstGeom>
        </p:spPr>
      </p:pic>
      <p:pic>
        <p:nvPicPr>
          <p:cNvPr id="10" name="Picture 9" descr="A logo with an elephant head&#10;&#10;AI-generated content may be incorrect.">
            <a:extLst>
              <a:ext uri="{FF2B5EF4-FFF2-40B4-BE49-F238E27FC236}">
                <a16:creationId xmlns:a16="http://schemas.microsoft.com/office/drawing/2014/main" id="{6838C3BE-CFE1-3A1C-3AAB-7115C75089FF}"/>
              </a:ext>
            </a:extLst>
          </p:cNvPr>
          <p:cNvPicPr>
            <a:picLocks noChangeAspect="1"/>
          </p:cNvPicPr>
          <p:nvPr/>
        </p:nvPicPr>
        <p:blipFill>
          <a:blip r:embed="rId13"/>
          <a:srcRect l="-52" t="34970" r="4359" b="36384"/>
          <a:stretch>
            <a:fillRect/>
          </a:stretch>
        </p:blipFill>
        <p:spPr>
          <a:xfrm>
            <a:off x="12270850" y="40249079"/>
            <a:ext cx="3380855" cy="783024"/>
          </a:xfrm>
          <a:prstGeom prst="rect">
            <a:avLst/>
          </a:prstGeom>
        </p:spPr>
      </p:pic>
      <p:pic>
        <p:nvPicPr>
          <p:cNvPr id="12" name="Picture 11" descr="A logo with text on it&#10;&#10;AI-generated content may be incorrect.">
            <a:extLst>
              <a:ext uri="{FF2B5EF4-FFF2-40B4-BE49-F238E27FC236}">
                <a16:creationId xmlns:a16="http://schemas.microsoft.com/office/drawing/2014/main" id="{D4E04588-EA03-98EA-E7CD-9A97692CEE85}"/>
              </a:ext>
            </a:extLst>
          </p:cNvPr>
          <p:cNvPicPr>
            <a:picLocks noChangeAspect="1"/>
          </p:cNvPicPr>
          <p:nvPr/>
        </p:nvPicPr>
        <p:blipFill>
          <a:blip r:embed="rId14"/>
          <a:stretch>
            <a:fillRect/>
          </a:stretch>
        </p:blipFill>
        <p:spPr>
          <a:xfrm>
            <a:off x="15836444" y="40245355"/>
            <a:ext cx="2283960" cy="778514"/>
          </a:xfrm>
          <a:prstGeom prst="rect">
            <a:avLst/>
          </a:prstGeom>
        </p:spPr>
      </p:pic>
      <p:pic>
        <p:nvPicPr>
          <p:cNvPr id="7" name="Picture 6" descr="A blue and white logo&#10;&#10;AI-generated content may be incorrect.">
            <a:extLst>
              <a:ext uri="{FF2B5EF4-FFF2-40B4-BE49-F238E27FC236}">
                <a16:creationId xmlns:a16="http://schemas.microsoft.com/office/drawing/2014/main" id="{1DCE2708-379A-D601-4651-959398D2ED7C}"/>
              </a:ext>
            </a:extLst>
          </p:cNvPr>
          <p:cNvPicPr>
            <a:picLocks noChangeAspect="1"/>
          </p:cNvPicPr>
          <p:nvPr/>
        </p:nvPicPr>
        <p:blipFill>
          <a:blip r:embed="rId15"/>
          <a:srcRect l="4874" t="16221" r="-990" b="12049"/>
          <a:stretch>
            <a:fillRect/>
          </a:stretch>
        </p:blipFill>
        <p:spPr>
          <a:xfrm>
            <a:off x="18476999" y="40169930"/>
            <a:ext cx="1859881" cy="1037013"/>
          </a:xfrm>
          <a:prstGeom prst="rect">
            <a:avLst/>
          </a:prstGeom>
        </p:spPr>
      </p:pic>
      <p:sp>
        <p:nvSpPr>
          <p:cNvPr id="19" name="TextBox 18">
            <a:extLst>
              <a:ext uri="{FF2B5EF4-FFF2-40B4-BE49-F238E27FC236}">
                <a16:creationId xmlns:a16="http://schemas.microsoft.com/office/drawing/2014/main" id="{1918EE28-8A70-9069-E76B-ACD2697E3F37}"/>
              </a:ext>
            </a:extLst>
          </p:cNvPr>
          <p:cNvSpPr txBox="1"/>
          <p:nvPr/>
        </p:nvSpPr>
        <p:spPr>
          <a:xfrm>
            <a:off x="172940" y="3345510"/>
            <a:ext cx="1068655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bg1"/>
                </a:solidFill>
                <a:cs typeface="Arial"/>
              </a:rPr>
              <a:t>Team : </a:t>
            </a:r>
            <a:r>
              <a:rPr lang="en-US" sz="4000" b="1" err="1">
                <a:solidFill>
                  <a:schemeClr val="bg1"/>
                </a:solidFill>
                <a:cs typeface="Arial"/>
              </a:rPr>
              <a:t>EagleEye</a:t>
            </a:r>
            <a:endParaRPr lang="en-US" sz="4000" b="1">
              <a:solidFill>
                <a:schemeClr val="bg1"/>
              </a:solidFill>
              <a:cs typeface="Arial"/>
            </a:endParaRPr>
          </a:p>
          <a:p>
            <a:r>
              <a:rPr lang="en-US" sz="4000">
                <a:solidFill>
                  <a:schemeClr val="bg1"/>
                </a:solidFill>
                <a:cs typeface="Arial"/>
              </a:rPr>
              <a:t>Harshal Patil, Avipsa </a:t>
            </a:r>
            <a:r>
              <a:rPr lang="en-US" sz="4000" err="1">
                <a:solidFill>
                  <a:schemeClr val="bg1"/>
                </a:solidFill>
                <a:cs typeface="Arial"/>
              </a:rPr>
              <a:t>Bhujabal</a:t>
            </a:r>
            <a:r>
              <a:rPr lang="en-US" sz="4000">
                <a:solidFill>
                  <a:schemeClr val="bg1"/>
                </a:solidFill>
                <a:cs typeface="Arial"/>
              </a:rPr>
              <a:t>, Aarushi </a:t>
            </a:r>
            <a:r>
              <a:rPr lang="en-US" sz="4000" err="1">
                <a:solidFill>
                  <a:schemeClr val="bg1"/>
                </a:solidFill>
                <a:cs typeface="Arial"/>
              </a:rPr>
              <a:t>Jugran</a:t>
            </a:r>
          </a:p>
        </p:txBody>
      </p:sp>
      <p:pic>
        <p:nvPicPr>
          <p:cNvPr id="20" name="Picture 19" descr="A diagram of a process&#10;&#10;AI-generated content may be incorrect.">
            <a:extLst>
              <a:ext uri="{FF2B5EF4-FFF2-40B4-BE49-F238E27FC236}">
                <a16:creationId xmlns:a16="http://schemas.microsoft.com/office/drawing/2014/main" id="{F452CBB0-5283-4E28-6B54-CE59A445E18C}"/>
              </a:ext>
            </a:extLst>
          </p:cNvPr>
          <p:cNvPicPr>
            <a:picLocks noChangeAspect="1"/>
          </p:cNvPicPr>
          <p:nvPr/>
        </p:nvPicPr>
        <p:blipFill>
          <a:blip r:embed="rId16"/>
          <a:stretch>
            <a:fillRect/>
          </a:stretch>
        </p:blipFill>
        <p:spPr>
          <a:xfrm>
            <a:off x="24753642" y="33886493"/>
            <a:ext cx="7675269" cy="6041222"/>
          </a:xfrm>
          <a:prstGeom prst="rect">
            <a:avLst/>
          </a:prstGeom>
        </p:spPr>
      </p:pic>
      <p:pic>
        <p:nvPicPr>
          <p:cNvPr id="25" name="Picture 24">
            <a:extLst>
              <a:ext uri="{FF2B5EF4-FFF2-40B4-BE49-F238E27FC236}">
                <a16:creationId xmlns:a16="http://schemas.microsoft.com/office/drawing/2014/main" id="{598A5CC1-733D-56B2-7949-78A4600F0FDE}"/>
              </a:ext>
            </a:extLst>
          </p:cNvPr>
          <p:cNvPicPr>
            <a:picLocks noChangeAspect="1"/>
          </p:cNvPicPr>
          <p:nvPr/>
        </p:nvPicPr>
        <p:blipFill>
          <a:blip r:embed="rId17"/>
          <a:stretch>
            <a:fillRect/>
          </a:stretch>
        </p:blipFill>
        <p:spPr>
          <a:xfrm>
            <a:off x="20336740" y="40236080"/>
            <a:ext cx="1094517" cy="1094517"/>
          </a:xfrm>
          <a:prstGeom prst="rect">
            <a:avLst/>
          </a:prstGeom>
        </p:spPr>
      </p:pic>
      <p:pic>
        <p:nvPicPr>
          <p:cNvPr id="26" name="Picture 25">
            <a:extLst>
              <a:ext uri="{FF2B5EF4-FFF2-40B4-BE49-F238E27FC236}">
                <a16:creationId xmlns:a16="http://schemas.microsoft.com/office/drawing/2014/main" id="{E80A81A6-407C-1403-D439-8E1256F56F82}"/>
              </a:ext>
            </a:extLst>
          </p:cNvPr>
          <p:cNvPicPr>
            <a:picLocks noChangeAspect="1"/>
          </p:cNvPicPr>
          <p:nvPr/>
        </p:nvPicPr>
        <p:blipFill>
          <a:blip r:embed="rId18"/>
          <a:stretch>
            <a:fillRect/>
          </a:stretch>
        </p:blipFill>
        <p:spPr>
          <a:xfrm>
            <a:off x="21574838" y="39581102"/>
            <a:ext cx="2409146" cy="2409146"/>
          </a:xfrm>
          <a:prstGeom prst="rect">
            <a:avLst/>
          </a:prstGeom>
        </p:spPr>
      </p:pic>
      <p:pic>
        <p:nvPicPr>
          <p:cNvPr id="28" name="Picture 27">
            <a:extLst>
              <a:ext uri="{FF2B5EF4-FFF2-40B4-BE49-F238E27FC236}">
                <a16:creationId xmlns:a16="http://schemas.microsoft.com/office/drawing/2014/main" id="{E928D832-15F0-77EC-D594-4CA3B6387638}"/>
              </a:ext>
            </a:extLst>
          </p:cNvPr>
          <p:cNvPicPr>
            <a:picLocks noChangeAspect="1"/>
          </p:cNvPicPr>
          <p:nvPr/>
        </p:nvPicPr>
        <p:blipFill>
          <a:blip r:embed="rId19"/>
          <a:stretch>
            <a:fillRect/>
          </a:stretch>
        </p:blipFill>
        <p:spPr>
          <a:xfrm>
            <a:off x="24209628" y="40183616"/>
            <a:ext cx="978063" cy="978063"/>
          </a:xfrm>
          <a:prstGeom prst="rect">
            <a:avLst/>
          </a:prstGeom>
        </p:spPr>
      </p:pic>
      <p:pic>
        <p:nvPicPr>
          <p:cNvPr id="29" name="Picture 28">
            <a:extLst>
              <a:ext uri="{FF2B5EF4-FFF2-40B4-BE49-F238E27FC236}">
                <a16:creationId xmlns:a16="http://schemas.microsoft.com/office/drawing/2014/main" id="{66838CE4-EE5E-2187-53C2-B4C6F7688D6C}"/>
              </a:ext>
            </a:extLst>
          </p:cNvPr>
          <p:cNvPicPr>
            <a:picLocks noChangeAspect="1"/>
          </p:cNvPicPr>
          <p:nvPr/>
        </p:nvPicPr>
        <p:blipFill>
          <a:blip r:embed="rId20"/>
          <a:stretch>
            <a:fillRect/>
          </a:stretch>
        </p:blipFill>
        <p:spPr>
          <a:xfrm>
            <a:off x="25364849" y="39961923"/>
            <a:ext cx="1566026" cy="1566026"/>
          </a:xfrm>
          <a:prstGeom prst="rect">
            <a:avLst/>
          </a:prstGeom>
        </p:spPr>
      </p:pic>
      <p:pic>
        <p:nvPicPr>
          <p:cNvPr id="30" name="Picture 29">
            <a:extLst>
              <a:ext uri="{FF2B5EF4-FFF2-40B4-BE49-F238E27FC236}">
                <a16:creationId xmlns:a16="http://schemas.microsoft.com/office/drawing/2014/main" id="{54FC59B3-4AE2-5BA9-7FC2-B3F2750BF32C}"/>
              </a:ext>
            </a:extLst>
          </p:cNvPr>
          <p:cNvPicPr>
            <a:picLocks noChangeAspect="1"/>
          </p:cNvPicPr>
          <p:nvPr/>
        </p:nvPicPr>
        <p:blipFill>
          <a:blip r:embed="rId21"/>
          <a:stretch>
            <a:fillRect/>
          </a:stretch>
        </p:blipFill>
        <p:spPr>
          <a:xfrm>
            <a:off x="27030475" y="40278083"/>
            <a:ext cx="1027272" cy="1027272"/>
          </a:xfrm>
          <a:prstGeom prst="rect">
            <a:avLst/>
          </a:prstGeom>
        </p:spPr>
      </p:pic>
      <p:sp>
        <p:nvSpPr>
          <p:cNvPr id="32" name="Results Textbox">
            <a:extLst>
              <a:ext uri="{FF2B5EF4-FFF2-40B4-BE49-F238E27FC236}">
                <a16:creationId xmlns:a16="http://schemas.microsoft.com/office/drawing/2014/main" id="{C04FB757-B173-504C-5893-AC50DD914E79}"/>
              </a:ext>
            </a:extLst>
          </p:cNvPr>
          <p:cNvSpPr txBox="1"/>
          <p:nvPr/>
        </p:nvSpPr>
        <p:spPr>
          <a:xfrm>
            <a:off x="28335266" y="40594561"/>
            <a:ext cx="5370133"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 . . . .</a:t>
            </a:r>
            <a:endParaRPr lang="en-US" sz="4400">
              <a:latin typeface="Arial" charset="0"/>
              <a:ea typeface="Arial" charset="0"/>
              <a:cs typeface="Arial" charset="0"/>
            </a:endParaRPr>
          </a:p>
        </p:txBody>
      </p:sp>
      <p:sp>
        <p:nvSpPr>
          <p:cNvPr id="34" name="TextBox 33">
            <a:extLst>
              <a:ext uri="{FF2B5EF4-FFF2-40B4-BE49-F238E27FC236}">
                <a16:creationId xmlns:a16="http://schemas.microsoft.com/office/drawing/2014/main" id="{3DEBEA35-2AB2-74AC-5CB2-06E5CF34C184}"/>
              </a:ext>
            </a:extLst>
          </p:cNvPr>
          <p:cNvSpPr txBox="1"/>
          <p:nvPr/>
        </p:nvSpPr>
        <p:spPr>
          <a:xfrm>
            <a:off x="8594721" y="5743413"/>
            <a:ext cx="1412754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SYSTEM ARCHITECTURE:</a:t>
            </a:r>
            <a:endParaRPr lang="en-US" sz="4400" b="1">
              <a:cs typeface="Arial"/>
            </a:endParaRPr>
          </a:p>
        </p:txBody>
      </p:sp>
      <p:sp>
        <p:nvSpPr>
          <p:cNvPr id="61" name="TextBox 60">
            <a:extLst>
              <a:ext uri="{FF2B5EF4-FFF2-40B4-BE49-F238E27FC236}">
                <a16:creationId xmlns:a16="http://schemas.microsoft.com/office/drawing/2014/main" id="{2C30B659-F1B5-C30A-B486-24E73D383639}"/>
              </a:ext>
            </a:extLst>
          </p:cNvPr>
          <p:cNvSpPr txBox="1"/>
          <p:nvPr/>
        </p:nvSpPr>
        <p:spPr>
          <a:xfrm>
            <a:off x="17006731" y="16389546"/>
            <a:ext cx="5821476" cy="646331"/>
          </a:xfrm>
          <a:prstGeom prst="rect">
            <a:avLst/>
          </a:prstGeom>
          <a:noFill/>
        </p:spPr>
        <p:txBody>
          <a:bodyPr wrap="square" lIns="91440" tIns="45720" rIns="91440" bIns="45720" anchor="t">
            <a:spAutoFit/>
          </a:bodyPr>
          <a:lstStyle/>
          <a:p>
            <a:pPr algn="ctr"/>
            <a:r>
              <a:rPr lang="en-US" sz="3600" b="1">
                <a:solidFill>
                  <a:srgbClr val="000000"/>
                </a:solidFill>
                <a:cs typeface="Arial"/>
              </a:rPr>
              <a:t>The Validation &amp; Audit</a:t>
            </a:r>
            <a:endParaRPr lang="en-US" sz="3600">
              <a:solidFill>
                <a:srgbClr val="000000"/>
              </a:solidFill>
              <a:cs typeface="Arial" panose="020B0604020202020204"/>
            </a:endParaRPr>
          </a:p>
        </p:txBody>
      </p:sp>
      <p:cxnSp>
        <p:nvCxnSpPr>
          <p:cNvPr id="4098" name="Horizontal Section Divider" descr="Horizontal Divider">
            <a:extLst>
              <a:ext uri="{FF2B5EF4-FFF2-40B4-BE49-F238E27FC236}">
                <a16:creationId xmlns:a16="http://schemas.microsoft.com/office/drawing/2014/main" id="{D5677BFB-68F3-6E12-4989-9C2D13A2B248}"/>
              </a:ext>
            </a:extLst>
          </p:cNvPr>
          <p:cNvCxnSpPr>
            <a:cxnSpLocks/>
          </p:cNvCxnSpPr>
          <p:nvPr/>
        </p:nvCxnSpPr>
        <p:spPr bwMode="auto">
          <a:xfrm flipH="1" flipV="1">
            <a:off x="21385553" y="25374440"/>
            <a:ext cx="43603" cy="6833129"/>
          </a:xfrm>
          <a:prstGeom prst="line">
            <a:avLst/>
          </a:prstGeom>
          <a:noFill/>
          <a:ln w="25400" cap="flat" cmpd="sng" algn="ctr">
            <a:solidFill>
              <a:schemeClr val="tx1"/>
            </a:solidFill>
            <a:prstDash val="dash"/>
            <a:round/>
            <a:headEnd type="none" w="med" len="med"/>
            <a:tailEnd type="none" w="med" len="med"/>
          </a:ln>
          <a:effectLst/>
        </p:spPr>
      </p:cxnSp>
      <p:cxnSp>
        <p:nvCxnSpPr>
          <p:cNvPr id="4100" name="Horizontal Section Divider" descr="Horizontal Divider">
            <a:extLst>
              <a:ext uri="{FF2B5EF4-FFF2-40B4-BE49-F238E27FC236}">
                <a16:creationId xmlns:a16="http://schemas.microsoft.com/office/drawing/2014/main" id="{77B617BC-A193-FD9B-EED5-B96065735D43}"/>
              </a:ext>
            </a:extLst>
          </p:cNvPr>
          <p:cNvCxnSpPr>
            <a:cxnSpLocks/>
          </p:cNvCxnSpPr>
          <p:nvPr/>
        </p:nvCxnSpPr>
        <p:spPr bwMode="auto">
          <a:xfrm flipH="1" flipV="1">
            <a:off x="10380879" y="25661326"/>
            <a:ext cx="43603" cy="6833129"/>
          </a:xfrm>
          <a:prstGeom prst="line">
            <a:avLst/>
          </a:prstGeom>
          <a:noFill/>
          <a:ln w="25400" cap="flat" cmpd="sng" algn="ctr">
            <a:solidFill>
              <a:schemeClr val="tx1"/>
            </a:solidFill>
            <a:prstDash val="dash"/>
            <a:round/>
            <a:headEnd type="none" w="med" len="med"/>
            <a:tailEnd type="none" w="med" len="med"/>
          </a:ln>
          <a:effectLst/>
        </p:spPr>
      </p:cxnSp>
      <p:cxnSp>
        <p:nvCxnSpPr>
          <p:cNvPr id="4114" name="Vertical Section Divider" descr="Vertical Divider">
            <a:extLst>
              <a:ext uri="{FF2B5EF4-FFF2-40B4-BE49-F238E27FC236}">
                <a16:creationId xmlns:a16="http://schemas.microsoft.com/office/drawing/2014/main" id="{4F49C1BB-E31F-E306-9001-9D70D08598C5}"/>
              </a:ext>
            </a:extLst>
          </p:cNvPr>
          <p:cNvCxnSpPr>
            <a:cxnSpLocks/>
          </p:cNvCxnSpPr>
          <p:nvPr/>
        </p:nvCxnSpPr>
        <p:spPr bwMode="auto">
          <a:xfrm>
            <a:off x="24426475" y="33241317"/>
            <a:ext cx="6698" cy="6615203"/>
          </a:xfrm>
          <a:prstGeom prst="line">
            <a:avLst/>
          </a:prstGeom>
          <a:noFill/>
          <a:ln w="25400" cap="flat" cmpd="sng" algn="ctr">
            <a:solidFill>
              <a:schemeClr val="tx1"/>
            </a:solidFill>
            <a:prstDash val="dash"/>
            <a:round/>
            <a:headEnd type="none" w="med" len="med"/>
            <a:tailEnd type="none" w="med" len="med"/>
          </a:ln>
          <a:effectLst/>
        </p:spPr>
      </p:cxnSp>
      <p:pic>
        <p:nvPicPr>
          <p:cNvPr id="1038" name="Picture 14">
            <a:extLst>
              <a:ext uri="{FF2B5EF4-FFF2-40B4-BE49-F238E27FC236}">
                <a16:creationId xmlns:a16="http://schemas.microsoft.com/office/drawing/2014/main" id="{2B932CBD-942F-940B-61C3-4CEC31858AEE}"/>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4115" t="8656" r="2399" b="4744"/>
          <a:stretch/>
        </p:blipFill>
        <p:spPr bwMode="auto">
          <a:xfrm>
            <a:off x="8935567" y="17476634"/>
            <a:ext cx="14127533" cy="6902045"/>
          </a:xfrm>
          <a:prstGeom prst="rect">
            <a:avLst/>
          </a:prstGeom>
          <a:noFill/>
          <a:extLst>
            <a:ext uri="{909E8E84-426E-40DD-AFC4-6F175D3DCCD1}">
              <a14:hiddenFill xmlns:a14="http://schemas.microsoft.com/office/drawing/2010/main">
                <a:solidFill>
                  <a:srgbClr val="FFFFFF"/>
                </a:solidFill>
              </a14:hiddenFill>
            </a:ext>
          </a:extLst>
        </p:spPr>
      </p:pic>
      <p:sp>
        <p:nvSpPr>
          <p:cNvPr id="13" name="Left Brace 12">
            <a:extLst>
              <a:ext uri="{FF2B5EF4-FFF2-40B4-BE49-F238E27FC236}">
                <a16:creationId xmlns:a16="http://schemas.microsoft.com/office/drawing/2014/main" id="{0C0C0644-F72C-5EDE-7DA6-90483B186CD9}"/>
              </a:ext>
            </a:extLst>
          </p:cNvPr>
          <p:cNvSpPr/>
          <p:nvPr/>
        </p:nvSpPr>
        <p:spPr>
          <a:xfrm rot="5400000">
            <a:off x="13333172" y="15889447"/>
            <a:ext cx="403702" cy="2977882"/>
          </a:xfrm>
          <a:prstGeom prst="leftBrace">
            <a:avLst/>
          </a:prstGeom>
          <a:ln w="920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61CEE7E8-9C41-F471-D6FC-424BCDFFF6E7}"/>
              </a:ext>
            </a:extLst>
          </p:cNvPr>
          <p:cNvSpPr/>
          <p:nvPr/>
        </p:nvSpPr>
        <p:spPr>
          <a:xfrm rot="5400000">
            <a:off x="19596662" y="15868980"/>
            <a:ext cx="403702" cy="2977882"/>
          </a:xfrm>
          <a:prstGeom prst="leftBrace">
            <a:avLst/>
          </a:prstGeom>
          <a:ln w="920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E14D83A-8423-CEA4-9DDC-BC3D5530BE6D}"/>
              </a:ext>
            </a:extLst>
          </p:cNvPr>
          <p:cNvSpPr txBox="1"/>
          <p:nvPr/>
        </p:nvSpPr>
        <p:spPr>
          <a:xfrm>
            <a:off x="10637719" y="16377916"/>
            <a:ext cx="5821477" cy="646331"/>
          </a:xfrm>
          <a:prstGeom prst="rect">
            <a:avLst/>
          </a:prstGeom>
          <a:noFill/>
        </p:spPr>
        <p:txBody>
          <a:bodyPr wrap="square" lIns="91440" tIns="45720" rIns="91440" bIns="45720" anchor="t">
            <a:spAutoFit/>
          </a:bodyPr>
          <a:lstStyle/>
          <a:p>
            <a:pPr algn="ctr"/>
            <a:r>
              <a:rPr lang="en-US" sz="3600" b="1">
                <a:solidFill>
                  <a:srgbClr val="000000"/>
                </a:solidFill>
                <a:cs typeface="Arial"/>
              </a:rPr>
              <a:t>The Input &amp; Translation</a:t>
            </a:r>
            <a:endParaRPr lang="en-US" sz="3600">
              <a:solidFill>
                <a:srgbClr val="000000"/>
              </a:solidFill>
              <a:cs typeface="Arial" panose="020B0604020202020204"/>
            </a:endParaRPr>
          </a:p>
        </p:txBody>
      </p:sp>
      <p:sp>
        <p:nvSpPr>
          <p:cNvPr id="43" name="Decagon 42">
            <a:extLst>
              <a:ext uri="{FF2B5EF4-FFF2-40B4-BE49-F238E27FC236}">
                <a16:creationId xmlns:a16="http://schemas.microsoft.com/office/drawing/2014/main" id="{2F1E74BC-AD48-D9F7-39D1-52C13A9A05D8}"/>
              </a:ext>
            </a:extLst>
          </p:cNvPr>
          <p:cNvSpPr/>
          <p:nvPr/>
        </p:nvSpPr>
        <p:spPr>
          <a:xfrm>
            <a:off x="10513603" y="17749152"/>
            <a:ext cx="493353" cy="498817"/>
          </a:xfrm>
          <a:prstGeom prst="dec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1</a:t>
            </a:r>
            <a:endParaRPr lang="en-US"/>
          </a:p>
        </p:txBody>
      </p:sp>
      <p:sp>
        <p:nvSpPr>
          <p:cNvPr id="44" name="Decagon 43">
            <a:extLst>
              <a:ext uri="{FF2B5EF4-FFF2-40B4-BE49-F238E27FC236}">
                <a16:creationId xmlns:a16="http://schemas.microsoft.com/office/drawing/2014/main" id="{1DA06ED0-2E57-C49D-A141-A01D11DEB8AF}"/>
              </a:ext>
            </a:extLst>
          </p:cNvPr>
          <p:cNvSpPr/>
          <p:nvPr/>
        </p:nvSpPr>
        <p:spPr>
          <a:xfrm>
            <a:off x="13708220" y="17729202"/>
            <a:ext cx="474233" cy="444607"/>
          </a:xfrm>
          <a:prstGeom prst="dec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2</a:t>
            </a:r>
            <a:endParaRPr lang="en-US"/>
          </a:p>
        </p:txBody>
      </p:sp>
      <p:sp>
        <p:nvSpPr>
          <p:cNvPr id="46" name="Decagon 45">
            <a:extLst>
              <a:ext uri="{FF2B5EF4-FFF2-40B4-BE49-F238E27FC236}">
                <a16:creationId xmlns:a16="http://schemas.microsoft.com/office/drawing/2014/main" id="{FBA9B469-2ABC-1362-8820-736B68FE1083}"/>
              </a:ext>
            </a:extLst>
          </p:cNvPr>
          <p:cNvSpPr/>
          <p:nvPr/>
        </p:nvSpPr>
        <p:spPr>
          <a:xfrm>
            <a:off x="16935894" y="17702766"/>
            <a:ext cx="559208" cy="560456"/>
          </a:xfrm>
          <a:prstGeom prst="dec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3</a:t>
            </a:r>
            <a:endParaRPr lang="en-US"/>
          </a:p>
        </p:txBody>
      </p:sp>
      <p:sp>
        <p:nvSpPr>
          <p:cNvPr id="47" name="Decagon 46">
            <a:extLst>
              <a:ext uri="{FF2B5EF4-FFF2-40B4-BE49-F238E27FC236}">
                <a16:creationId xmlns:a16="http://schemas.microsoft.com/office/drawing/2014/main" id="{455B1C28-36A2-6C3A-B749-13A8BFD95ADE}"/>
              </a:ext>
            </a:extLst>
          </p:cNvPr>
          <p:cNvSpPr/>
          <p:nvPr/>
        </p:nvSpPr>
        <p:spPr>
          <a:xfrm>
            <a:off x="20061472" y="17715821"/>
            <a:ext cx="559209" cy="530173"/>
          </a:xfrm>
          <a:prstGeom prst="dec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4</a:t>
            </a:r>
            <a:endParaRPr lang="en-US"/>
          </a:p>
        </p:txBody>
      </p:sp>
      <p:pic>
        <p:nvPicPr>
          <p:cNvPr id="1040" name="Picture 16">
            <a:extLst>
              <a:ext uri="{FF2B5EF4-FFF2-40B4-BE49-F238E27FC236}">
                <a16:creationId xmlns:a16="http://schemas.microsoft.com/office/drawing/2014/main" id="{F811658F-6D8B-246B-4C3C-3B5B4221231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8223" t="8338" r="8975" b="5907"/>
          <a:stretch/>
        </p:blipFill>
        <p:spPr bwMode="auto">
          <a:xfrm>
            <a:off x="8867701" y="33296365"/>
            <a:ext cx="8088876" cy="6345010"/>
          </a:xfrm>
          <a:prstGeom prst="rect">
            <a:avLst/>
          </a:prstGeom>
          <a:noFill/>
          <a:extLst>
            <a:ext uri="{909E8E84-426E-40DD-AFC4-6F175D3DCCD1}">
              <a14:hiddenFill xmlns:a14="http://schemas.microsoft.com/office/drawing/2010/main">
                <a:solidFill>
                  <a:srgbClr val="FFFFFF"/>
                </a:solidFill>
              </a14:hiddenFill>
            </a:ext>
          </a:extLst>
        </p:spPr>
      </p:pic>
      <p:pic>
        <p:nvPicPr>
          <p:cNvPr id="4123" name="Picture 4122">
            <a:extLst>
              <a:ext uri="{FF2B5EF4-FFF2-40B4-BE49-F238E27FC236}">
                <a16:creationId xmlns:a16="http://schemas.microsoft.com/office/drawing/2014/main" id="{71B8891C-059C-467B-CC96-20DDBC298154}"/>
              </a:ext>
            </a:extLst>
          </p:cNvPr>
          <p:cNvPicPr>
            <a:picLocks noChangeAspect="1"/>
          </p:cNvPicPr>
          <p:nvPr/>
        </p:nvPicPr>
        <p:blipFill>
          <a:blip r:embed="rId24"/>
          <a:stretch>
            <a:fillRect/>
          </a:stretch>
        </p:blipFill>
        <p:spPr>
          <a:xfrm>
            <a:off x="12187560" y="34955855"/>
            <a:ext cx="1414572" cy="1494831"/>
          </a:xfrm>
          <a:prstGeom prst="rect">
            <a:avLst/>
          </a:prstGeom>
        </p:spPr>
      </p:pic>
    </p:spTree>
    <p:extLst>
      <p:ext uri="{BB962C8B-B14F-4D97-AF65-F5344CB8AC3E}">
        <p14:creationId xmlns:p14="http://schemas.microsoft.com/office/powerpoint/2010/main" val="4096880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70952-AB2A-A669-91AC-3B08812F3263}"/>
            </a:ext>
          </a:extLst>
        </p:cNvPr>
        <p:cNvGrpSpPr/>
        <p:nvPr/>
      </p:nvGrpSpPr>
      <p:grpSpPr>
        <a:xfrm>
          <a:off x="0" y="0"/>
          <a:ext cx="0" cy="0"/>
          <a:chOff x="0" y="0"/>
          <a:chExt cx="0" cy="0"/>
        </a:xfrm>
      </p:grpSpPr>
      <p:pic>
        <p:nvPicPr>
          <p:cNvPr id="27" name="Picture Placeholder 6" descr="A cartoon of a person in a funnel full of papers&#10;&#10;Description automatically generated">
            <a:extLst>
              <a:ext uri="{FF2B5EF4-FFF2-40B4-BE49-F238E27FC236}">
                <a16:creationId xmlns:a16="http://schemas.microsoft.com/office/drawing/2014/main" id="{E14A2282-226B-6C2B-A2E9-A0D9EA69BE37}"/>
              </a:ext>
            </a:extLst>
          </p:cNvPr>
          <p:cNvPicPr>
            <a:picLocks noChangeAspect="1"/>
          </p:cNvPicPr>
          <p:nvPr/>
        </p:nvPicPr>
        <p:blipFill>
          <a:blip r:embed="rId2"/>
          <a:srcRect l="20655" t="1418" r="14583" b="408"/>
          <a:stretch>
            <a:fillRect/>
          </a:stretch>
        </p:blipFill>
        <p:spPr>
          <a:xfrm>
            <a:off x="422708" y="15551993"/>
            <a:ext cx="7326932" cy="8420878"/>
          </a:xfrm>
          <a:prstGeom prst="rect">
            <a:avLst/>
          </a:prstGeom>
        </p:spPr>
      </p:pic>
      <p:sp>
        <p:nvSpPr>
          <p:cNvPr id="4" name="Rectangle 3">
            <a:extLst>
              <a:ext uri="{FF2B5EF4-FFF2-40B4-BE49-F238E27FC236}">
                <a16:creationId xmlns:a16="http://schemas.microsoft.com/office/drawing/2014/main" id="{A74AA4A9-7275-FB37-47E6-BA049F11E9E2}"/>
              </a:ext>
            </a:extLst>
          </p:cNvPr>
          <p:cNvSpPr/>
          <p:nvPr/>
        </p:nvSpPr>
        <p:spPr>
          <a:xfrm>
            <a:off x="20947912" y="5657920"/>
            <a:ext cx="1008040" cy="3503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660733-9E3F-992A-90BD-C06D42D2465C}"/>
              </a:ext>
            </a:extLst>
          </p:cNvPr>
          <p:cNvSpPr/>
          <p:nvPr/>
        </p:nvSpPr>
        <p:spPr>
          <a:xfrm>
            <a:off x="10730068" y="6265889"/>
            <a:ext cx="1305888" cy="34501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cs typeface="Arial"/>
            </a:endParaRPr>
          </a:p>
        </p:txBody>
      </p:sp>
      <p:sp>
        <p:nvSpPr>
          <p:cNvPr id="135" name="Introduction Textbox">
            <a:extLst>
              <a:ext uri="{FF2B5EF4-FFF2-40B4-BE49-F238E27FC236}">
                <a16:creationId xmlns:a16="http://schemas.microsoft.com/office/drawing/2014/main" id="{BD3D3119-89E1-694B-A71F-D93681A887D7}"/>
              </a:ext>
            </a:extLst>
          </p:cNvPr>
          <p:cNvSpPr txBox="1">
            <a:spLocks noChangeArrowheads="1"/>
          </p:cNvSpPr>
          <p:nvPr/>
        </p:nvSpPr>
        <p:spPr bwMode="auto">
          <a:xfrm>
            <a:off x="181034" y="6832289"/>
            <a:ext cx="7794872" cy="7478970"/>
          </a:xfrm>
          <a:prstGeom prst="rect">
            <a:avLst/>
          </a:prstGeom>
          <a:noFill/>
          <a:ln>
            <a:noFill/>
          </a:ln>
          <a:effectLst/>
        </p:spPr>
        <p:txBody>
          <a:bodyPr wrap="square" lIns="91440" tIns="45720" rIns="91440" bIns="45720"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742950" indent="-285750"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lgn="just"/>
            <a:r>
              <a:rPr lang="en-US" sz="3000" b="1">
                <a:solidFill>
                  <a:srgbClr val="000000"/>
                </a:solidFill>
                <a:latin typeface="+mn-lt"/>
                <a:ea typeface="ＭＳ Ｐゴシック"/>
              </a:rPr>
              <a:t>The Manual Bottleneck</a:t>
            </a:r>
            <a:r>
              <a:rPr lang="en-US" sz="3000">
                <a:solidFill>
                  <a:srgbClr val="000000"/>
                </a:solidFill>
                <a:latin typeface="+mn-lt"/>
                <a:ea typeface="ＭＳ Ｐゴシック"/>
              </a:rPr>
              <a:t> Utility auditing is a highly specialized, labor-intensive process that resists traditional automation due to data complexity.</a:t>
            </a:r>
            <a:endParaRPr lang="en-US" sz="3000">
              <a:solidFill>
                <a:srgbClr val="000000"/>
              </a:solidFill>
              <a:latin typeface="+mn-lt"/>
              <a:ea typeface="ＭＳ Ｐゴシック"/>
              <a:cs typeface="Arial"/>
            </a:endParaRPr>
          </a:p>
          <a:p>
            <a:pPr algn="just">
              <a:buFont typeface="Arial" panose="020B0604020202020204" pitchFamily="34" charset="0"/>
              <a:buChar char="•"/>
            </a:pPr>
            <a:r>
              <a:rPr lang="en-US" sz="3000" b="1">
                <a:solidFill>
                  <a:srgbClr val="000000"/>
                </a:solidFill>
                <a:latin typeface="+mn-lt"/>
                <a:ea typeface="ＭＳ Ｐゴシック"/>
              </a:rPr>
              <a:t>Unscalable Workflow:</a:t>
            </a:r>
            <a:r>
              <a:rPr lang="en-US" sz="3000">
                <a:solidFill>
                  <a:srgbClr val="000000"/>
                </a:solidFill>
                <a:latin typeface="+mn-lt"/>
                <a:ea typeface="ＭＳ Ｐゴシック"/>
              </a:rPr>
              <a:t> Human experts require </a:t>
            </a:r>
            <a:r>
              <a:rPr lang="en-US" sz="3000" b="1">
                <a:solidFill>
                  <a:srgbClr val="000000"/>
                </a:solidFill>
                <a:latin typeface="+mn-lt"/>
                <a:ea typeface="ＭＳ Ｐゴシック"/>
              </a:rPr>
              <a:t>2-4 hours</a:t>
            </a:r>
            <a:r>
              <a:rPr lang="en-US" sz="3000">
                <a:solidFill>
                  <a:srgbClr val="000000"/>
                </a:solidFill>
                <a:latin typeface="+mn-lt"/>
                <a:ea typeface="ＭＳ Ｐゴシック"/>
              </a:rPr>
              <a:t> to process a single complex municipal bill.</a:t>
            </a:r>
            <a:endParaRPr lang="en-US" sz="3000">
              <a:solidFill>
                <a:srgbClr val="000000"/>
              </a:solidFill>
              <a:latin typeface="+mn-lt"/>
              <a:ea typeface="ＭＳ Ｐゴシック"/>
              <a:cs typeface="Arial"/>
            </a:endParaRPr>
          </a:p>
          <a:p>
            <a:pPr algn="just">
              <a:buFont typeface="Arial" panose="020B0604020202020204" pitchFamily="34" charset="0"/>
              <a:buChar char="•"/>
            </a:pPr>
            <a:r>
              <a:rPr lang="en-US" sz="3000" b="1">
                <a:solidFill>
                  <a:srgbClr val="000000"/>
                </a:solidFill>
                <a:latin typeface="+mn-lt"/>
                <a:ea typeface="ＭＳ Ｐゴシック"/>
              </a:rPr>
              <a:t>Capacity Cap:</a:t>
            </a:r>
            <a:r>
              <a:rPr lang="en-US" sz="3000">
                <a:solidFill>
                  <a:srgbClr val="000000"/>
                </a:solidFill>
                <a:latin typeface="+mn-lt"/>
                <a:ea typeface="ＭＳ Ｐゴシック"/>
              </a:rPr>
              <a:t> Operational limits restrict output to just </a:t>
            </a:r>
            <a:r>
              <a:rPr lang="en-US" sz="3000" b="1">
                <a:solidFill>
                  <a:srgbClr val="000000"/>
                </a:solidFill>
                <a:latin typeface="+mn-lt"/>
                <a:ea typeface="ＭＳ Ｐゴシック"/>
              </a:rPr>
              <a:t>5-10 bills per day</a:t>
            </a:r>
            <a:r>
              <a:rPr lang="en-US" sz="3000">
                <a:solidFill>
                  <a:srgbClr val="000000"/>
                </a:solidFill>
                <a:latin typeface="+mn-lt"/>
                <a:ea typeface="ＭＳ Ｐゴシック"/>
              </a:rPr>
              <a:t> per auditor.</a:t>
            </a:r>
            <a:endParaRPr lang="en-US" sz="3000">
              <a:solidFill>
                <a:srgbClr val="000000"/>
              </a:solidFill>
              <a:latin typeface="+mn-lt"/>
              <a:ea typeface="ＭＳ Ｐゴシック"/>
              <a:cs typeface="Arial"/>
            </a:endParaRPr>
          </a:p>
          <a:p>
            <a:pPr algn="just">
              <a:buFont typeface="Arial" panose="020B0604020202020204" pitchFamily="34" charset="0"/>
              <a:buChar char="•"/>
            </a:pPr>
            <a:r>
              <a:rPr lang="en-US" sz="3000" b="1">
                <a:solidFill>
                  <a:srgbClr val="000000"/>
                </a:solidFill>
                <a:latin typeface="+mn-lt"/>
                <a:ea typeface="ＭＳ Ｐゴシック"/>
              </a:rPr>
              <a:t>Data Heterogeneity:</a:t>
            </a:r>
            <a:endParaRPr lang="en-US" sz="3000">
              <a:solidFill>
                <a:srgbClr val="000000"/>
              </a:solidFill>
              <a:latin typeface="+mn-lt"/>
              <a:ea typeface="ＭＳ Ｐゴシック"/>
              <a:cs typeface="Arial"/>
            </a:endParaRPr>
          </a:p>
          <a:p>
            <a:pPr marL="742950" lvl="1" indent="0" algn="just">
              <a:buFont typeface="Arial" panose="020B0604020202020204" pitchFamily="34" charset="0"/>
              <a:buChar char="•"/>
            </a:pPr>
            <a:r>
              <a:rPr lang="en-US" sz="3000" b="1">
                <a:solidFill>
                  <a:srgbClr val="000000"/>
                </a:solidFill>
                <a:latin typeface="+mn-lt"/>
                <a:ea typeface="ＭＳ Ｐゴシック"/>
              </a:rPr>
              <a:t>Bills:</a:t>
            </a:r>
            <a:r>
              <a:rPr lang="en-US" sz="3000">
                <a:solidFill>
                  <a:srgbClr val="000000"/>
                </a:solidFill>
                <a:latin typeface="+mn-lt"/>
                <a:ea typeface="ＭＳ Ｐゴシック"/>
              </a:rPr>
              <a:t> Thousands of formats across different utility providers and service classes.</a:t>
            </a:r>
            <a:endParaRPr lang="en-US" sz="3000">
              <a:solidFill>
                <a:srgbClr val="000000"/>
              </a:solidFill>
              <a:latin typeface="+mn-lt"/>
              <a:ea typeface="ＭＳ Ｐゴシック"/>
              <a:cs typeface="Arial"/>
            </a:endParaRPr>
          </a:p>
          <a:p>
            <a:pPr marL="742950" lvl="1" indent="0" algn="just">
              <a:buFont typeface="Arial" panose="020B0604020202020204" pitchFamily="34" charset="0"/>
              <a:buChar char="•"/>
            </a:pPr>
            <a:r>
              <a:rPr lang="en-US" sz="3000" b="1">
                <a:solidFill>
                  <a:srgbClr val="000000"/>
                </a:solidFill>
                <a:latin typeface="+mn-lt"/>
                <a:ea typeface="ＭＳ Ｐゴシック"/>
              </a:rPr>
              <a:t>Tariffs:</a:t>
            </a:r>
            <a:r>
              <a:rPr lang="en-US" sz="3000">
                <a:solidFill>
                  <a:srgbClr val="000000"/>
                </a:solidFill>
                <a:latin typeface="+mn-lt"/>
                <a:ea typeface="ＭＳ Ｐゴシック"/>
              </a:rPr>
              <a:t> Pricing rules are buried in </a:t>
            </a:r>
            <a:r>
              <a:rPr lang="en-US" sz="3000" b="1">
                <a:solidFill>
                  <a:srgbClr val="000000"/>
                </a:solidFill>
                <a:latin typeface="+mn-lt"/>
                <a:ea typeface="ＭＳ Ｐゴシック"/>
              </a:rPr>
              <a:t>700+ page</a:t>
            </a:r>
            <a:r>
              <a:rPr lang="en-US" sz="3000">
                <a:solidFill>
                  <a:srgbClr val="000000"/>
                </a:solidFill>
                <a:latin typeface="+mn-lt"/>
                <a:ea typeface="ＭＳ Ｐゴシック"/>
              </a:rPr>
              <a:t> PDF legal documents, making simple "regex" extraction impossible.</a:t>
            </a:r>
            <a:endParaRPr lang="en-US" sz="3000">
              <a:solidFill>
                <a:srgbClr val="000000"/>
              </a:solidFill>
              <a:latin typeface="+mn-lt"/>
              <a:ea typeface="ＭＳ Ｐゴシック"/>
              <a:cs typeface="Arial"/>
            </a:endParaRPr>
          </a:p>
        </p:txBody>
      </p:sp>
      <p:cxnSp>
        <p:nvCxnSpPr>
          <p:cNvPr id="138" name="Horizontal Section Divider" descr="Horizontal Divider">
            <a:extLst>
              <a:ext uri="{FF2B5EF4-FFF2-40B4-BE49-F238E27FC236}">
                <a16:creationId xmlns:a16="http://schemas.microsoft.com/office/drawing/2014/main" id="{30087ED0-FBE8-D486-CDFA-5ADBB525E91F}"/>
              </a:ext>
            </a:extLst>
          </p:cNvPr>
          <p:cNvCxnSpPr>
            <a:cxnSpLocks/>
          </p:cNvCxnSpPr>
          <p:nvPr/>
        </p:nvCxnSpPr>
        <p:spPr bwMode="auto">
          <a:xfrm>
            <a:off x="90617" y="24879963"/>
            <a:ext cx="32874067" cy="92823"/>
          </a:xfrm>
          <a:prstGeom prst="line">
            <a:avLst/>
          </a:prstGeom>
          <a:noFill/>
          <a:ln w="25400" cap="flat" cmpd="sng" algn="ctr">
            <a:solidFill>
              <a:schemeClr val="tx1"/>
            </a:solidFill>
            <a:prstDash val="dash"/>
            <a:round/>
            <a:headEnd type="none" w="med" len="med"/>
            <a:tailEnd type="none" w="med" len="med"/>
          </a:ln>
          <a:effectLst/>
        </p:spPr>
      </p:cxnSp>
      <p:cxnSp>
        <p:nvCxnSpPr>
          <p:cNvPr id="141" name="Vertical Section Divider" descr="Vertical Divider">
            <a:extLst>
              <a:ext uri="{FF2B5EF4-FFF2-40B4-BE49-F238E27FC236}">
                <a16:creationId xmlns:a16="http://schemas.microsoft.com/office/drawing/2014/main" id="{46086BE9-7D98-3178-BEEE-76A0B378E376}"/>
              </a:ext>
            </a:extLst>
          </p:cNvPr>
          <p:cNvCxnSpPr>
            <a:cxnSpLocks/>
          </p:cNvCxnSpPr>
          <p:nvPr/>
        </p:nvCxnSpPr>
        <p:spPr bwMode="auto">
          <a:xfrm flipH="1">
            <a:off x="17164494" y="33153583"/>
            <a:ext cx="62880" cy="6677404"/>
          </a:xfrm>
          <a:prstGeom prst="line">
            <a:avLst/>
          </a:prstGeom>
          <a:noFill/>
          <a:ln w="25400" cap="flat" cmpd="sng" algn="ctr">
            <a:solidFill>
              <a:schemeClr val="tx1"/>
            </a:solidFill>
            <a:prstDash val="dash"/>
            <a:round/>
            <a:headEnd type="none" w="med" len="med"/>
            <a:tailEnd type="none" w="med" len="med"/>
          </a:ln>
          <a:effectLst/>
        </p:spPr>
      </p:cxnSp>
      <p:cxnSp>
        <p:nvCxnSpPr>
          <p:cNvPr id="143" name="Horizontal Section Divider" descr="Horizontal Divider">
            <a:extLst>
              <a:ext uri="{FF2B5EF4-FFF2-40B4-BE49-F238E27FC236}">
                <a16:creationId xmlns:a16="http://schemas.microsoft.com/office/drawing/2014/main" id="{3C2A3B17-E012-3A01-CFBF-1473ADDE97F3}"/>
              </a:ext>
            </a:extLst>
          </p:cNvPr>
          <p:cNvCxnSpPr>
            <a:cxnSpLocks/>
          </p:cNvCxnSpPr>
          <p:nvPr/>
        </p:nvCxnSpPr>
        <p:spPr bwMode="auto">
          <a:xfrm flipH="1" flipV="1">
            <a:off x="24983102" y="33086813"/>
            <a:ext cx="43603" cy="6833129"/>
          </a:xfrm>
          <a:prstGeom prst="line">
            <a:avLst/>
          </a:prstGeom>
          <a:noFill/>
          <a:ln w="25400" cap="flat" cmpd="sng" algn="ctr">
            <a:solidFill>
              <a:schemeClr val="tx1"/>
            </a:solidFill>
            <a:prstDash val="dash"/>
            <a:round/>
            <a:headEnd type="none" w="med" len="med"/>
            <a:tailEnd type="none" w="med" len="med"/>
          </a:ln>
          <a:effectLst/>
        </p:spPr>
      </p:cxnSp>
      <p:cxnSp>
        <p:nvCxnSpPr>
          <p:cNvPr id="144" name="Horizontal Section Divider" descr="Horizontal Divider">
            <a:extLst>
              <a:ext uri="{FF2B5EF4-FFF2-40B4-BE49-F238E27FC236}">
                <a16:creationId xmlns:a16="http://schemas.microsoft.com/office/drawing/2014/main" id="{40A59C5B-C0BD-F9EF-DC84-068FD50FC682}"/>
              </a:ext>
            </a:extLst>
          </p:cNvPr>
          <p:cNvCxnSpPr>
            <a:cxnSpLocks/>
          </p:cNvCxnSpPr>
          <p:nvPr/>
        </p:nvCxnSpPr>
        <p:spPr bwMode="auto">
          <a:xfrm>
            <a:off x="74649" y="32856685"/>
            <a:ext cx="32872535" cy="151504"/>
          </a:xfrm>
          <a:prstGeom prst="line">
            <a:avLst/>
          </a:prstGeom>
          <a:noFill/>
          <a:ln w="25400" cap="flat" cmpd="sng" algn="ctr">
            <a:solidFill>
              <a:schemeClr val="tx1"/>
            </a:solidFill>
            <a:prstDash val="dash"/>
            <a:round/>
            <a:headEnd type="none" w="med" len="med"/>
            <a:tailEnd type="none" w="med" len="med"/>
          </a:ln>
          <a:effectLst/>
        </p:spPr>
      </p:cxnSp>
      <p:sp>
        <p:nvSpPr>
          <p:cNvPr id="145" name="Results Textbox">
            <a:extLst>
              <a:ext uri="{FF2B5EF4-FFF2-40B4-BE49-F238E27FC236}">
                <a16:creationId xmlns:a16="http://schemas.microsoft.com/office/drawing/2014/main" id="{4D860A98-9C88-6BEB-5C0B-96CA7D54C8BB}"/>
              </a:ext>
            </a:extLst>
          </p:cNvPr>
          <p:cNvSpPr txBox="1"/>
          <p:nvPr/>
        </p:nvSpPr>
        <p:spPr>
          <a:xfrm>
            <a:off x="436487" y="25109056"/>
            <a:ext cx="4747932"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ea typeface="Arial" charset="0"/>
                <a:cs typeface="Arial"/>
              </a:rPr>
              <a:t>DASHBOARDS</a:t>
            </a:r>
            <a:endParaRPr lang="en-US" sz="4400">
              <a:latin typeface="Arial" charset="0"/>
              <a:ea typeface="Arial" charset="0"/>
              <a:cs typeface="Arial" charset="0"/>
            </a:endParaRPr>
          </a:p>
        </p:txBody>
      </p:sp>
      <p:sp>
        <p:nvSpPr>
          <p:cNvPr id="147" name="Conclusion Analysis Textbox">
            <a:extLst>
              <a:ext uri="{FF2B5EF4-FFF2-40B4-BE49-F238E27FC236}">
                <a16:creationId xmlns:a16="http://schemas.microsoft.com/office/drawing/2014/main" id="{FB6B8F81-58D1-321E-01A1-0019E580EDED}"/>
              </a:ext>
            </a:extLst>
          </p:cNvPr>
          <p:cNvSpPr txBox="1"/>
          <p:nvPr/>
        </p:nvSpPr>
        <p:spPr>
          <a:xfrm>
            <a:off x="17436673" y="34251103"/>
            <a:ext cx="6777197" cy="5694188"/>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just">
              <a:lnSpc>
                <a:spcPts val="4039"/>
              </a:lnSpc>
              <a:spcAft>
                <a:spcPts val="1054"/>
              </a:spcAft>
              <a:defRPr/>
            </a:pPr>
            <a:r>
              <a:rPr lang="en-US" sz="3000">
                <a:solidFill>
                  <a:srgbClr val="000000"/>
                </a:solidFill>
                <a:latin typeface="Arial"/>
                <a:ea typeface="+mn-lt"/>
                <a:cs typeface="Arial"/>
              </a:rPr>
              <a:t>This</a:t>
            </a:r>
            <a:r>
              <a:rPr lang="en-US" sz="3000">
                <a:solidFill>
                  <a:srgbClr val="000000"/>
                </a:solidFill>
                <a:ea typeface="+mn-lt"/>
                <a:cs typeface="+mn-lt"/>
              </a:rPr>
              <a:t> project demonstrates how AI, rule engines, and automated data pipelines can modernize traditional utility bill auditing. By creating a robust extraction pipeline, dynamic tariff engine, and advanced anomaly-detection framework, we deliver a scalable and accurate solution that enhances the client's review workflow and reduces processing time dramatically.</a:t>
            </a:r>
          </a:p>
        </p:txBody>
      </p:sp>
      <p:cxnSp>
        <p:nvCxnSpPr>
          <p:cNvPr id="150" name="Vertical Section Divider" descr="Vertical Divider">
            <a:extLst>
              <a:ext uri="{FF2B5EF4-FFF2-40B4-BE49-F238E27FC236}">
                <a16:creationId xmlns:a16="http://schemas.microsoft.com/office/drawing/2014/main" id="{9F0A5FBC-C8AE-71C1-3B46-7E46E08BFDF9}"/>
              </a:ext>
            </a:extLst>
          </p:cNvPr>
          <p:cNvCxnSpPr>
            <a:cxnSpLocks/>
          </p:cNvCxnSpPr>
          <p:nvPr/>
        </p:nvCxnSpPr>
        <p:spPr bwMode="auto">
          <a:xfrm>
            <a:off x="8204905" y="5903959"/>
            <a:ext cx="33870" cy="18924608"/>
          </a:xfrm>
          <a:prstGeom prst="line">
            <a:avLst/>
          </a:prstGeom>
          <a:noFill/>
          <a:ln w="25400" cap="flat" cmpd="sng" algn="ctr">
            <a:solidFill>
              <a:schemeClr val="tx1"/>
            </a:solidFill>
            <a:prstDash val="dash"/>
            <a:round/>
            <a:headEnd type="none" w="med" len="med"/>
            <a:tailEnd type="none" w="med" len="med"/>
          </a:ln>
          <a:effectLst/>
        </p:spPr>
      </p:cxnSp>
      <p:sp>
        <p:nvSpPr>
          <p:cNvPr id="153" name="Contact information">
            <a:extLst>
              <a:ext uri="{FF2B5EF4-FFF2-40B4-BE49-F238E27FC236}">
                <a16:creationId xmlns:a16="http://schemas.microsoft.com/office/drawing/2014/main" id="{88866836-1711-B7D9-E15F-8240B0C41199}"/>
              </a:ext>
            </a:extLst>
          </p:cNvPr>
          <p:cNvSpPr/>
          <p:nvPr/>
        </p:nvSpPr>
        <p:spPr>
          <a:xfrm>
            <a:off x="22273888" y="41573254"/>
            <a:ext cx="10575501" cy="1496100"/>
          </a:xfrm>
          <a:prstGeom prst="rect">
            <a:avLst/>
          </a:prstGeom>
        </p:spPr>
        <p:txBody>
          <a:bodyPr wrap="square" lIns="91440" tIns="45720" rIns="91440" bIns="45720" anchor="t">
            <a:no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defRPr/>
            </a:pPr>
            <a:r>
              <a:rPr lang="en-US" sz="3200" i="1">
                <a:solidFill>
                  <a:schemeClr val="bg1"/>
                </a:solidFill>
                <a:ea typeface="+mn-lt"/>
                <a:cs typeface="+mn-lt"/>
              </a:rPr>
              <a:t>Institute for Artificial Intelligence and Data Science</a:t>
            </a:r>
            <a:endParaRPr lang="en-US" sz="3200" i="1">
              <a:solidFill>
                <a:schemeClr val="bg1"/>
              </a:solidFill>
              <a:cs typeface="Arial"/>
            </a:endParaRPr>
          </a:p>
          <a:p>
            <a:pPr>
              <a:spcAft>
                <a:spcPts val="400"/>
              </a:spcAft>
              <a:defRPr/>
            </a:pPr>
            <a:r>
              <a:rPr lang="en-US" sz="3200" b="1">
                <a:solidFill>
                  <a:schemeClr val="bg1"/>
                </a:solidFill>
                <a:ea typeface="+mn-lt"/>
                <a:cs typeface="+mn-lt"/>
              </a:rPr>
              <a:t>School of Engineering and Applied Science</a:t>
            </a:r>
            <a:endParaRPr lang="en-US" sz="3200" b="1">
              <a:solidFill>
                <a:schemeClr val="bg1"/>
              </a:solidFill>
            </a:endParaRPr>
          </a:p>
          <a:p>
            <a:pPr>
              <a:spcAft>
                <a:spcPts val="400"/>
              </a:spcAft>
              <a:defRPr/>
            </a:pPr>
            <a:r>
              <a:rPr lang="en-US" sz="2400">
                <a:solidFill>
                  <a:schemeClr val="bg1"/>
                </a:solidFill>
                <a:cs typeface="Arial"/>
              </a:rPr>
              <a:t>Acknowledgements</a:t>
            </a:r>
          </a:p>
          <a:p>
            <a:pPr marL="342900" indent="-342900">
              <a:spcAft>
                <a:spcPts val="400"/>
              </a:spcAft>
              <a:buFont typeface="Arial"/>
              <a:buChar char="•"/>
              <a:defRPr/>
            </a:pPr>
            <a:r>
              <a:rPr lang="en-US" sz="2400">
                <a:solidFill>
                  <a:schemeClr val="bg1"/>
                </a:solidFill>
                <a:ea typeface="Arial" charset="0"/>
                <a:cs typeface="Arial"/>
              </a:rPr>
              <a:t>Justin </a:t>
            </a:r>
            <a:r>
              <a:rPr lang="en-US" sz="2400" err="1">
                <a:solidFill>
                  <a:schemeClr val="bg1"/>
                </a:solidFill>
                <a:ea typeface="Arial" charset="0"/>
                <a:cs typeface="Arial"/>
              </a:rPr>
              <a:t>Raybeck</a:t>
            </a:r>
            <a:r>
              <a:rPr lang="en-US" sz="2400">
                <a:solidFill>
                  <a:schemeClr val="bg1"/>
                </a:solidFill>
                <a:ea typeface="Arial" charset="0"/>
                <a:cs typeface="Arial"/>
              </a:rPr>
              <a:t>, Energy Auditor/Advisor; Troy  &amp; Banks, Inc.</a:t>
            </a:r>
          </a:p>
          <a:p>
            <a:pPr marL="342900" indent="-342900">
              <a:spcAft>
                <a:spcPts val="400"/>
              </a:spcAft>
              <a:buFont typeface="Arial"/>
              <a:buChar char="•"/>
              <a:defRPr/>
            </a:pPr>
            <a:r>
              <a:rPr lang="en-US" sz="2400">
                <a:solidFill>
                  <a:schemeClr val="bg1"/>
                </a:solidFill>
                <a:ea typeface="Arial" charset="0"/>
                <a:cs typeface="Arial"/>
              </a:rPr>
              <a:t>Kevin Gibbs, Vice President of Strategic Partnerships; Troy &amp; Banks, Inc.</a:t>
            </a:r>
          </a:p>
          <a:p>
            <a:pPr marL="457200" indent="-457200">
              <a:spcAft>
                <a:spcPts val="80"/>
              </a:spcAft>
              <a:buFont typeface="Arial"/>
              <a:buChar char="•"/>
              <a:defRPr/>
            </a:pPr>
            <a:endParaRPr lang="en-US" sz="3200" b="1">
              <a:solidFill>
                <a:schemeClr val="bg1"/>
              </a:solidFill>
              <a:ea typeface="Arial" charset="0"/>
              <a:cs typeface="Arial" panose="020B0604020202020204"/>
            </a:endParaRPr>
          </a:p>
          <a:p>
            <a:pPr>
              <a:spcAft>
                <a:spcPts val="80"/>
              </a:spcAft>
              <a:defRPr/>
            </a:pPr>
            <a:endParaRPr lang="en-US" altLang="en-US" sz="3200">
              <a:solidFill>
                <a:schemeClr val="bg1"/>
              </a:solidFill>
              <a:ea typeface="Arial" charset="0"/>
              <a:cs typeface="Arial" panose="020B0604020202020204"/>
            </a:endParaRPr>
          </a:p>
        </p:txBody>
      </p:sp>
      <p:sp>
        <p:nvSpPr>
          <p:cNvPr id="154" name="Results Textbox">
            <a:extLst>
              <a:ext uri="{FF2B5EF4-FFF2-40B4-BE49-F238E27FC236}">
                <a16:creationId xmlns:a16="http://schemas.microsoft.com/office/drawing/2014/main" id="{19DFFB42-BCD4-A663-44AA-290099E400FE}"/>
              </a:ext>
            </a:extLst>
          </p:cNvPr>
          <p:cNvSpPr txBox="1"/>
          <p:nvPr/>
        </p:nvSpPr>
        <p:spPr>
          <a:xfrm>
            <a:off x="264281" y="33341571"/>
            <a:ext cx="9141759"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BUSINESS IMPACT</a:t>
            </a:r>
            <a:endParaRPr lang="en-US" sz="4400">
              <a:latin typeface="Arial" charset="0"/>
              <a:ea typeface="Arial" charset="0"/>
              <a:cs typeface="Arial" charset="0"/>
            </a:endParaRPr>
          </a:p>
        </p:txBody>
      </p:sp>
      <p:pic>
        <p:nvPicPr>
          <p:cNvPr id="5" name="Picture 4" descr="A diagram of a system&#10;&#10;AI-generated content may be incorrect.">
            <a:extLst>
              <a:ext uri="{FF2B5EF4-FFF2-40B4-BE49-F238E27FC236}">
                <a16:creationId xmlns:a16="http://schemas.microsoft.com/office/drawing/2014/main" id="{F7B1DBDC-1924-B324-3698-D1428C1A8B63}"/>
              </a:ext>
            </a:extLst>
          </p:cNvPr>
          <p:cNvPicPr>
            <a:picLocks noChangeAspect="1"/>
          </p:cNvPicPr>
          <p:nvPr/>
        </p:nvPicPr>
        <p:blipFill>
          <a:blip r:embed="rId3"/>
          <a:srcRect l="7328" t="12681" r="7289" b="5435"/>
          <a:stretch/>
        </p:blipFill>
        <p:spPr>
          <a:xfrm>
            <a:off x="8692154" y="33472968"/>
            <a:ext cx="8462039" cy="6206239"/>
          </a:xfrm>
          <a:prstGeom prst="rect">
            <a:avLst/>
          </a:prstGeom>
        </p:spPr>
      </p:pic>
      <p:sp>
        <p:nvSpPr>
          <p:cNvPr id="6" name="Results Textbox">
            <a:extLst>
              <a:ext uri="{FF2B5EF4-FFF2-40B4-BE49-F238E27FC236}">
                <a16:creationId xmlns:a16="http://schemas.microsoft.com/office/drawing/2014/main" id="{0A82CF8D-8E02-52AB-13A5-9445BCDEFE1C}"/>
              </a:ext>
            </a:extLst>
          </p:cNvPr>
          <p:cNvSpPr txBox="1"/>
          <p:nvPr/>
        </p:nvSpPr>
        <p:spPr>
          <a:xfrm>
            <a:off x="24047886" y="6821572"/>
            <a:ext cx="8542517" cy="10904204"/>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457200" marR="0" indent="-457200" algn="just">
              <a:buFont typeface="Wingdings" pitchFamily="2" charset="2"/>
              <a:buChar char="v"/>
            </a:pPr>
            <a:r>
              <a:rPr lang="en-US" sz="3000" b="1" kern="100">
                <a:effectLst/>
                <a:ea typeface="Aptos" panose="020B0004020202020204" pitchFamily="34" charset="0"/>
                <a:cs typeface="Times New Roman" panose="02020603050405020304" pitchFamily="18" charset="0"/>
              </a:rPr>
              <a:t>Rules + LLM Hybrid Model:</a:t>
            </a:r>
            <a:r>
              <a:rPr lang="en-US" sz="3000" kern="100">
                <a:effectLst/>
                <a:ea typeface="Aptos" panose="020B0004020202020204" pitchFamily="34" charset="0"/>
                <a:cs typeface="Times New Roman" panose="02020603050405020304" pitchFamily="18" charset="0"/>
              </a:rPr>
              <a:t> Ensures both deterministic validation for accuracy and contextual reasoning for complex scenarios.</a:t>
            </a:r>
          </a:p>
          <a:p>
            <a:pPr marL="457200" marR="0" indent="-457200" algn="just">
              <a:buFont typeface="Wingdings" pitchFamily="2" charset="2"/>
              <a:buChar char="v"/>
            </a:pPr>
            <a:r>
              <a:rPr lang="en-US" sz="3000" b="1" kern="100">
                <a:effectLst/>
                <a:ea typeface="Aptos" panose="020B0004020202020204" pitchFamily="34" charset="0"/>
                <a:cs typeface="Times New Roman" panose="02020603050405020304" pitchFamily="18" charset="0"/>
              </a:rPr>
              <a:t>Dynamic Tariff Engine:</a:t>
            </a:r>
            <a:r>
              <a:rPr lang="en-US" sz="3000" kern="100">
                <a:effectLst/>
                <a:ea typeface="Aptos" panose="020B0004020202020204" pitchFamily="34" charset="0"/>
                <a:cs typeface="Times New Roman" panose="02020603050405020304" pitchFamily="18" charset="0"/>
              </a:rPr>
              <a:t> Supports yearly changes and updates instantly without requiring code modification.</a:t>
            </a:r>
          </a:p>
          <a:p>
            <a:pPr marL="457200" marR="0" indent="-457200" algn="just">
              <a:buFont typeface="Wingdings" pitchFamily="2" charset="2"/>
              <a:buChar char="v"/>
            </a:pPr>
            <a:r>
              <a:rPr lang="en-US" sz="3000" b="1" kern="100">
                <a:effectLst/>
                <a:ea typeface="Aptos" panose="020B0004020202020204" pitchFamily="34" charset="0"/>
                <a:cs typeface="Times New Roman" panose="02020603050405020304" pitchFamily="18" charset="0"/>
              </a:rPr>
              <a:t>Explainable AI (XAI):</a:t>
            </a:r>
            <a:r>
              <a:rPr lang="en-US" sz="3000" kern="100">
                <a:effectLst/>
                <a:ea typeface="Aptos" panose="020B0004020202020204" pitchFamily="34" charset="0"/>
                <a:cs typeface="Times New Roman" panose="02020603050405020304" pitchFamily="18" charset="0"/>
              </a:rPr>
              <a:t> Unlike "black box" systems, generates a transparent Logic Trace for every calculation, ensuring audits are legally defensible.</a:t>
            </a:r>
          </a:p>
          <a:p>
            <a:pPr marL="457200" marR="0" indent="-457200" algn="just">
              <a:buFont typeface="Wingdings" pitchFamily="2" charset="2"/>
              <a:buChar char="v"/>
            </a:pPr>
            <a:r>
              <a:rPr lang="en-US" sz="3000" b="1" kern="100">
                <a:effectLst/>
                <a:ea typeface="Aptos" panose="020B0004020202020204" pitchFamily="34" charset="0"/>
                <a:cs typeface="Times New Roman" panose="02020603050405020304" pitchFamily="18" charset="0"/>
              </a:rPr>
              <a:t>Instant Scalability:</a:t>
            </a:r>
            <a:r>
              <a:rPr lang="en-US" sz="3000" kern="100">
                <a:effectLst/>
                <a:ea typeface="Aptos" panose="020B0004020202020204" pitchFamily="34" charset="0"/>
                <a:cs typeface="Times New Roman" panose="02020603050405020304" pitchFamily="18" charset="0"/>
              </a:rPr>
              <a:t> Decouples logic extraction from calculation, allowing the system to process thousands of accounts instantly.</a:t>
            </a:r>
          </a:p>
          <a:p>
            <a:pPr marL="457200" marR="0" indent="-457200" algn="just">
              <a:buFont typeface="Wingdings" pitchFamily="2" charset="2"/>
              <a:buChar char="v"/>
            </a:pPr>
            <a:r>
              <a:rPr lang="en-US" sz="3000" b="1" kern="100">
                <a:effectLst/>
                <a:ea typeface="Aptos" panose="020B0004020202020204" pitchFamily="34" charset="0"/>
                <a:cs typeface="Times New Roman" panose="02020603050405020304" pitchFamily="18" charset="0"/>
              </a:rPr>
              <a:t>Context-Aware Anomaly Detection</a:t>
            </a:r>
            <a:r>
              <a:rPr lang="en-US" sz="3000" kern="100">
                <a:effectLst/>
                <a:ea typeface="Aptos" panose="020B0004020202020204" pitchFamily="34" charset="0"/>
                <a:cs typeface="Times New Roman" panose="02020603050405020304" pitchFamily="18" charset="0"/>
              </a:rPr>
              <a:t>: Automatically flags billing deviations and complex issues like Load Factor swings or sudden usage drops accompanied by cost spikes.</a:t>
            </a:r>
            <a:endParaRPr lang="en-US" sz="3000">
              <a:solidFill>
                <a:srgbClr val="000000"/>
              </a:solidFill>
              <a:ea typeface="+mn-lt"/>
              <a:cs typeface="+mn-lt"/>
            </a:endParaRPr>
          </a:p>
          <a:p>
            <a:pPr marL="457200" indent="-457200" algn="just">
              <a:buFont typeface="Wingdings" pitchFamily="2" charset="2"/>
              <a:buChar char="v"/>
              <a:defRPr/>
            </a:pPr>
            <a:endParaRPr lang="en-US" sz="3000">
              <a:solidFill>
                <a:srgbClr val="000000"/>
              </a:solidFill>
              <a:ea typeface="+mn-lt"/>
              <a:cs typeface="+mn-lt"/>
            </a:endParaRPr>
          </a:p>
          <a:p>
            <a:pPr marL="1143000" indent="-1143000" algn="just">
              <a:buFont typeface="Wingdings" pitchFamily="2" charset="2"/>
              <a:buChar char="v"/>
              <a:defRPr/>
            </a:pPr>
            <a:endParaRPr lang="en-US">
              <a:cs typeface="Arial" panose="020B0604020202020204"/>
            </a:endParaRPr>
          </a:p>
          <a:p>
            <a:pPr marL="457200" indent="-457200" algn="just">
              <a:spcAft>
                <a:spcPts val="1000"/>
              </a:spcAft>
              <a:buFont typeface="Wingdings" pitchFamily="2" charset="2"/>
              <a:buChar char="v"/>
              <a:defRPr/>
            </a:pPr>
            <a:endParaRPr lang="en-US" sz="3000">
              <a:solidFill>
                <a:srgbClr val="000000"/>
              </a:solidFill>
              <a:ea typeface="+mn-lt"/>
              <a:cs typeface="+mn-lt"/>
            </a:endParaRPr>
          </a:p>
        </p:txBody>
      </p:sp>
      <p:sp>
        <p:nvSpPr>
          <p:cNvPr id="11" name="TextBox 10">
            <a:extLst>
              <a:ext uri="{FF2B5EF4-FFF2-40B4-BE49-F238E27FC236}">
                <a16:creationId xmlns:a16="http://schemas.microsoft.com/office/drawing/2014/main" id="{8526BCDD-3A0C-68A6-6B47-12C73F78CDEA}"/>
              </a:ext>
            </a:extLst>
          </p:cNvPr>
          <p:cNvSpPr txBox="1"/>
          <p:nvPr/>
        </p:nvSpPr>
        <p:spPr>
          <a:xfrm>
            <a:off x="181034" y="34225312"/>
            <a:ext cx="868112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000">
                <a:solidFill>
                  <a:srgbClr val="000000"/>
                </a:solidFill>
                <a:ea typeface="+mn-lt"/>
                <a:cs typeface="+mn-lt"/>
              </a:rPr>
              <a:t>This platform dramatically reduces manual audit time, increases billing accuracy, and ensures consistent tariff compliance across all utilities and service classes. By automatically detecting anomalies and recalculating charges, it helps the client to identify over-billing, recover potential savings, and deliver faster, data-backed insights to clients. Centralized storage, automated workflows, and clear visual reporting streamline analyst operations, enabling the firm to scale audits efficiently and serve more clients with higher precision.</a:t>
            </a:r>
            <a:endParaRPr lang="en-US" sz="3000">
              <a:solidFill>
                <a:srgbClr val="000000"/>
              </a:solidFill>
              <a:cs typeface="Arial"/>
            </a:endParaRPr>
          </a:p>
        </p:txBody>
      </p:sp>
      <p:sp>
        <p:nvSpPr>
          <p:cNvPr id="2" name="TextBox 1">
            <a:extLst>
              <a:ext uri="{FF2B5EF4-FFF2-40B4-BE49-F238E27FC236}">
                <a16:creationId xmlns:a16="http://schemas.microsoft.com/office/drawing/2014/main" id="{6A63C46D-7505-9949-B4BF-E39D059A587F}"/>
              </a:ext>
            </a:extLst>
          </p:cNvPr>
          <p:cNvSpPr txBox="1"/>
          <p:nvPr/>
        </p:nvSpPr>
        <p:spPr>
          <a:xfrm>
            <a:off x="10899160" y="15260365"/>
            <a:ext cx="141275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5BBB"/>
                </a:solidFill>
                <a:cs typeface="Arial"/>
              </a:rPr>
              <a:t>THE AGENTIC PIPELINE (METHODOLOGY). :</a:t>
            </a:r>
            <a:endParaRPr lang="en-US" sz="3600" b="1">
              <a:cs typeface="Arial"/>
            </a:endParaRPr>
          </a:p>
        </p:txBody>
      </p:sp>
      <p:sp>
        <p:nvSpPr>
          <p:cNvPr id="15" name="TextBox 14">
            <a:extLst>
              <a:ext uri="{FF2B5EF4-FFF2-40B4-BE49-F238E27FC236}">
                <a16:creationId xmlns:a16="http://schemas.microsoft.com/office/drawing/2014/main" id="{59CF554F-0846-92E1-8CCB-24E359294180}"/>
              </a:ext>
            </a:extLst>
          </p:cNvPr>
          <p:cNvSpPr txBox="1"/>
          <p:nvPr/>
        </p:nvSpPr>
        <p:spPr>
          <a:xfrm>
            <a:off x="181034" y="5729466"/>
            <a:ext cx="67078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THE CHALLENGE : </a:t>
            </a:r>
            <a:endParaRPr lang="en-US" b="1"/>
          </a:p>
        </p:txBody>
      </p:sp>
      <p:sp>
        <p:nvSpPr>
          <p:cNvPr id="16" name="TextBox 15">
            <a:extLst>
              <a:ext uri="{FF2B5EF4-FFF2-40B4-BE49-F238E27FC236}">
                <a16:creationId xmlns:a16="http://schemas.microsoft.com/office/drawing/2014/main" id="{53FCF399-732B-D915-7A7E-13BFCB504F61}"/>
              </a:ext>
            </a:extLst>
          </p:cNvPr>
          <p:cNvSpPr txBox="1"/>
          <p:nvPr/>
        </p:nvSpPr>
        <p:spPr>
          <a:xfrm>
            <a:off x="17387682" y="33277793"/>
            <a:ext cx="518059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solidFill>
                  <a:srgbClr val="005BBB"/>
                </a:solidFill>
                <a:cs typeface="Arial"/>
              </a:rPr>
              <a:t>CONCLUSION</a:t>
            </a:r>
            <a:endParaRPr lang="en-US" sz="4400">
              <a:cs typeface="Arial"/>
            </a:endParaRPr>
          </a:p>
        </p:txBody>
      </p:sp>
      <p:sp>
        <p:nvSpPr>
          <p:cNvPr id="17" name="TextBox 16">
            <a:extLst>
              <a:ext uri="{FF2B5EF4-FFF2-40B4-BE49-F238E27FC236}">
                <a16:creationId xmlns:a16="http://schemas.microsoft.com/office/drawing/2014/main" id="{21B81E0F-9D9F-54FE-404E-8D88D727E56D}"/>
              </a:ext>
            </a:extLst>
          </p:cNvPr>
          <p:cNvSpPr txBox="1"/>
          <p:nvPr/>
        </p:nvSpPr>
        <p:spPr>
          <a:xfrm>
            <a:off x="25142814" y="33276561"/>
            <a:ext cx="94176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FUTURE ENHANCEMENTS</a:t>
            </a:r>
            <a:endParaRPr lang="en-US" sz="4400">
              <a:cs typeface="Arial"/>
            </a:endParaRPr>
          </a:p>
        </p:txBody>
      </p:sp>
      <p:sp>
        <p:nvSpPr>
          <p:cNvPr id="18" name="TextBox 17">
            <a:extLst>
              <a:ext uri="{FF2B5EF4-FFF2-40B4-BE49-F238E27FC236}">
                <a16:creationId xmlns:a16="http://schemas.microsoft.com/office/drawing/2014/main" id="{9DE49F58-D458-5F21-3C8F-BC1303325389}"/>
              </a:ext>
            </a:extLst>
          </p:cNvPr>
          <p:cNvSpPr txBox="1"/>
          <p:nvPr/>
        </p:nvSpPr>
        <p:spPr>
          <a:xfrm>
            <a:off x="24072468" y="5688215"/>
            <a:ext cx="894626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OUR HYBRID APPROACH :</a:t>
            </a:r>
            <a:endParaRPr lang="en-US" sz="4400">
              <a:cs typeface="Arial"/>
            </a:endParaRPr>
          </a:p>
        </p:txBody>
      </p:sp>
      <p:sp>
        <p:nvSpPr>
          <p:cNvPr id="21" name="TextBox 20">
            <a:extLst>
              <a:ext uri="{FF2B5EF4-FFF2-40B4-BE49-F238E27FC236}">
                <a16:creationId xmlns:a16="http://schemas.microsoft.com/office/drawing/2014/main" id="{0CF5974A-2E72-7137-BC31-F8762AA13029}"/>
              </a:ext>
            </a:extLst>
          </p:cNvPr>
          <p:cNvSpPr txBox="1"/>
          <p:nvPr/>
        </p:nvSpPr>
        <p:spPr>
          <a:xfrm>
            <a:off x="365641" y="31959907"/>
            <a:ext cx="96424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ea typeface="+mn-lt"/>
                <a:cs typeface="+mn-lt"/>
              </a:rPr>
              <a:t>Automated anomaly detection with transparent bill visualization and audit-ready insights.</a:t>
            </a:r>
            <a:endParaRPr lang="en-US" sz="2000">
              <a:solidFill>
                <a:srgbClr val="000000"/>
              </a:solidFill>
              <a:cs typeface="Arial"/>
            </a:endParaRPr>
          </a:p>
        </p:txBody>
      </p:sp>
      <p:sp>
        <p:nvSpPr>
          <p:cNvPr id="22" name="TextBox 21">
            <a:extLst>
              <a:ext uri="{FF2B5EF4-FFF2-40B4-BE49-F238E27FC236}">
                <a16:creationId xmlns:a16="http://schemas.microsoft.com/office/drawing/2014/main" id="{D6F1B41E-F991-CC84-4E1D-9730BD34F5A1}"/>
              </a:ext>
            </a:extLst>
          </p:cNvPr>
          <p:cNvSpPr txBox="1"/>
          <p:nvPr/>
        </p:nvSpPr>
        <p:spPr>
          <a:xfrm>
            <a:off x="21935173" y="31946281"/>
            <a:ext cx="114691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ea typeface="+mn-lt"/>
                <a:cs typeface="+mn-lt"/>
              </a:rPr>
              <a:t>Real-time tariff breakdown—turning complex rate structures into simple, explainable logic.</a:t>
            </a:r>
            <a:endParaRPr lang="en-US" sz="2000">
              <a:solidFill>
                <a:srgbClr val="000000"/>
              </a:solidFill>
              <a:cs typeface="Arial"/>
            </a:endParaRPr>
          </a:p>
        </p:txBody>
      </p:sp>
      <p:sp>
        <p:nvSpPr>
          <p:cNvPr id="23" name="TextBox 22">
            <a:extLst>
              <a:ext uri="{FF2B5EF4-FFF2-40B4-BE49-F238E27FC236}">
                <a16:creationId xmlns:a16="http://schemas.microsoft.com/office/drawing/2014/main" id="{102CA9CC-4B08-02BF-4C06-765C682809A0}"/>
              </a:ext>
            </a:extLst>
          </p:cNvPr>
          <p:cNvSpPr txBox="1"/>
          <p:nvPr/>
        </p:nvSpPr>
        <p:spPr>
          <a:xfrm>
            <a:off x="10808880" y="31957312"/>
            <a:ext cx="106954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ea typeface="+mn-lt"/>
                <a:cs typeface="+mn-lt"/>
              </a:rPr>
              <a:t>Multi-class tariff explorer with complete support for residential, commercial, and special-contract rates.</a:t>
            </a:r>
            <a:endParaRPr lang="en-US" sz="2000">
              <a:solidFill>
                <a:srgbClr val="000000"/>
              </a:solidFill>
              <a:cs typeface="Arial"/>
            </a:endParaRPr>
          </a:p>
        </p:txBody>
      </p:sp>
      <p:pic>
        <p:nvPicPr>
          <p:cNvPr id="14" name="Picture 13">
            <a:extLst>
              <a:ext uri="{FF2B5EF4-FFF2-40B4-BE49-F238E27FC236}">
                <a16:creationId xmlns:a16="http://schemas.microsoft.com/office/drawing/2014/main" id="{D8A4EAB8-B3C5-0953-A695-A6F326D2A9BD}"/>
              </a:ext>
            </a:extLst>
          </p:cNvPr>
          <p:cNvPicPr>
            <a:picLocks noChangeAspect="1"/>
          </p:cNvPicPr>
          <p:nvPr/>
        </p:nvPicPr>
        <p:blipFill>
          <a:blip r:embed="rId4"/>
          <a:stretch>
            <a:fillRect/>
          </a:stretch>
        </p:blipFill>
        <p:spPr>
          <a:xfrm>
            <a:off x="10981509" y="26139134"/>
            <a:ext cx="10011126" cy="5602449"/>
          </a:xfrm>
          <a:prstGeom prst="rect">
            <a:avLst/>
          </a:prstGeom>
          <a:ln>
            <a:solidFill>
              <a:srgbClr val="000000"/>
            </a:solidFill>
          </a:ln>
        </p:spPr>
      </p:pic>
      <p:pic>
        <p:nvPicPr>
          <p:cNvPr id="24" name="Picture 23">
            <a:extLst>
              <a:ext uri="{FF2B5EF4-FFF2-40B4-BE49-F238E27FC236}">
                <a16:creationId xmlns:a16="http://schemas.microsoft.com/office/drawing/2014/main" id="{271A6358-638D-45D5-0A57-8CE91E1C46B9}"/>
              </a:ext>
            </a:extLst>
          </p:cNvPr>
          <p:cNvPicPr>
            <a:picLocks noChangeAspect="1"/>
          </p:cNvPicPr>
          <p:nvPr/>
        </p:nvPicPr>
        <p:blipFill>
          <a:blip r:embed="rId5"/>
          <a:stretch>
            <a:fillRect/>
          </a:stretch>
        </p:blipFill>
        <p:spPr>
          <a:xfrm>
            <a:off x="21921983" y="26116944"/>
            <a:ext cx="10499547" cy="5611269"/>
          </a:xfrm>
          <a:prstGeom prst="rect">
            <a:avLst/>
          </a:prstGeom>
          <a:ln>
            <a:solidFill>
              <a:srgbClr val="000000"/>
            </a:solidFill>
          </a:ln>
        </p:spPr>
      </p:pic>
      <p:sp>
        <p:nvSpPr>
          <p:cNvPr id="137" name="Methods Textbox">
            <a:extLst>
              <a:ext uri="{FF2B5EF4-FFF2-40B4-BE49-F238E27FC236}">
                <a16:creationId xmlns:a16="http://schemas.microsoft.com/office/drawing/2014/main" id="{D4B1064F-82E2-A28A-9D16-59F6BDFC83AF}"/>
              </a:ext>
            </a:extLst>
          </p:cNvPr>
          <p:cNvSpPr txBox="1"/>
          <p:nvPr/>
        </p:nvSpPr>
        <p:spPr>
          <a:xfrm>
            <a:off x="24072468" y="16095709"/>
            <a:ext cx="8323710" cy="1282210"/>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PROJECT ROADMAP</a:t>
            </a:r>
          </a:p>
          <a:p>
            <a:pPr>
              <a:lnSpc>
                <a:spcPts val="4600"/>
              </a:lnSpc>
              <a:spcAft>
                <a:spcPts val="1000"/>
              </a:spcAft>
              <a:defRPr/>
            </a:pPr>
            <a:endParaRPr lang="en-US" sz="3200">
              <a:latin typeface="Arial" charset="0"/>
              <a:ea typeface="Arial" charset="0"/>
              <a:cs typeface="Arial" charset="0"/>
            </a:endParaRPr>
          </a:p>
        </p:txBody>
      </p:sp>
      <p:sp>
        <p:nvSpPr>
          <p:cNvPr id="31" name="TextBox 30">
            <a:extLst>
              <a:ext uri="{FF2B5EF4-FFF2-40B4-BE49-F238E27FC236}">
                <a16:creationId xmlns:a16="http://schemas.microsoft.com/office/drawing/2014/main" id="{2A678502-BDF6-40B0-D7D9-0A7CD68E41EB}"/>
              </a:ext>
            </a:extLst>
          </p:cNvPr>
          <p:cNvSpPr txBox="1"/>
          <p:nvPr/>
        </p:nvSpPr>
        <p:spPr>
          <a:xfrm>
            <a:off x="8301590" y="16893899"/>
            <a:ext cx="7523185" cy="7940635"/>
          </a:xfrm>
          <a:prstGeom prst="rect">
            <a:avLst/>
          </a:prstGeom>
          <a:noFill/>
        </p:spPr>
        <p:txBody>
          <a:bodyPr wrap="square" lIns="91440" tIns="45720" rIns="91440" bIns="45720" anchor="t">
            <a:spAutoFit/>
          </a:bodyPr>
          <a:lstStyle/>
          <a:p>
            <a:r>
              <a:rPr lang="en-US" sz="3000" b="1">
                <a:solidFill>
                  <a:srgbClr val="000000"/>
                </a:solidFill>
              </a:rPr>
              <a:t>1. Document Processing ("The Reader")</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Role:</a:t>
            </a:r>
            <a:r>
              <a:rPr lang="en-US" sz="3000">
                <a:solidFill>
                  <a:srgbClr val="000000"/>
                </a:solidFill>
              </a:rPr>
              <a:t> Ingests raw, messy utility bills.</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Tech:</a:t>
            </a:r>
            <a:r>
              <a:rPr lang="en-US" sz="3000">
                <a:solidFill>
                  <a:srgbClr val="000000"/>
                </a:solidFill>
              </a:rPr>
              <a:t> Uses </a:t>
            </a:r>
            <a:r>
              <a:rPr lang="en-US" sz="3000" err="1">
                <a:solidFill>
                  <a:srgbClr val="000000"/>
                </a:solidFill>
              </a:rPr>
              <a:t>pdfplumber</a:t>
            </a:r>
            <a:r>
              <a:rPr lang="en-US" sz="3000">
                <a:solidFill>
                  <a:srgbClr val="000000"/>
                </a:solidFill>
              </a:rPr>
              <a:t> and Regex normalization to handle artifacts.</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Output:</a:t>
            </a:r>
            <a:r>
              <a:rPr lang="en-US" sz="3000">
                <a:solidFill>
                  <a:srgbClr val="000000"/>
                </a:solidFill>
              </a:rPr>
              <a:t> Converts heterogeneous PDF layouts into structured, standardized billing rows in PostgreSQL.</a:t>
            </a:r>
            <a:endParaRPr lang="en-US" sz="3000">
              <a:solidFill>
                <a:srgbClr val="000000"/>
              </a:solidFill>
              <a:cs typeface="Arial" panose="020B0604020202020204"/>
            </a:endParaRPr>
          </a:p>
          <a:p>
            <a:pPr marL="457200" indent="-457200">
              <a:buFont typeface="Arial"/>
              <a:buChar char="•"/>
            </a:pPr>
            <a:endParaRPr lang="en-US" sz="3000">
              <a:solidFill>
                <a:srgbClr val="000000"/>
              </a:solidFill>
            </a:endParaRPr>
          </a:p>
          <a:p>
            <a:r>
              <a:rPr lang="en-US" sz="3000" b="1">
                <a:solidFill>
                  <a:srgbClr val="000000"/>
                </a:solidFill>
              </a:rPr>
              <a:t>2. Tariff Analysis ("The Translator")</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Role:</a:t>
            </a:r>
            <a:r>
              <a:rPr lang="en-US" sz="3000">
                <a:solidFill>
                  <a:srgbClr val="000000"/>
                </a:solidFill>
              </a:rPr>
              <a:t> Tackles complex 700+ page Tariff Documents.</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Innovation:</a:t>
            </a:r>
            <a:r>
              <a:rPr lang="en-US" sz="3000">
                <a:solidFill>
                  <a:srgbClr val="000000"/>
                </a:solidFill>
              </a:rPr>
              <a:t> Uses </a:t>
            </a:r>
            <a:r>
              <a:rPr lang="en-US" sz="3000" b="1">
                <a:solidFill>
                  <a:srgbClr val="000000"/>
                </a:solidFill>
              </a:rPr>
              <a:t>GPT-4o</a:t>
            </a:r>
            <a:r>
              <a:rPr lang="en-US" sz="3000">
                <a:solidFill>
                  <a:srgbClr val="000000"/>
                </a:solidFill>
              </a:rPr>
              <a:t> to interpret legal clauses and convert them into executable </a:t>
            </a:r>
            <a:r>
              <a:rPr lang="en-US" sz="3000" b="1">
                <a:solidFill>
                  <a:srgbClr val="000000"/>
                </a:solidFill>
              </a:rPr>
              <a:t>JSON Formula Trees</a:t>
            </a:r>
            <a:r>
              <a:rPr lang="en-US" sz="3000">
                <a:solidFill>
                  <a:srgbClr val="000000"/>
                </a:solidFill>
              </a:rPr>
              <a:t>.</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Impact:</a:t>
            </a:r>
            <a:r>
              <a:rPr lang="en-US" sz="3000">
                <a:solidFill>
                  <a:srgbClr val="000000"/>
                </a:solidFill>
              </a:rPr>
              <a:t> Turns static legal text into dynamic, </a:t>
            </a:r>
            <a:r>
              <a:rPr lang="en-US" sz="3000" err="1">
                <a:solidFill>
                  <a:srgbClr val="000000"/>
                </a:solidFill>
              </a:rPr>
              <a:t>queryable</a:t>
            </a:r>
            <a:r>
              <a:rPr lang="en-US" sz="3000">
                <a:solidFill>
                  <a:srgbClr val="000000"/>
                </a:solidFill>
              </a:rPr>
              <a:t> math-decoupling logic from code</a:t>
            </a:r>
            <a:r>
              <a:rPr lang="en-US" sz="3000"/>
              <a:t>.</a:t>
            </a:r>
            <a:endParaRPr lang="en-US" sz="3000">
              <a:cs typeface="Arial" panose="020B0604020202020204"/>
            </a:endParaRPr>
          </a:p>
        </p:txBody>
      </p:sp>
      <p:sp>
        <p:nvSpPr>
          <p:cNvPr id="35" name="TextBox 34">
            <a:extLst>
              <a:ext uri="{FF2B5EF4-FFF2-40B4-BE49-F238E27FC236}">
                <a16:creationId xmlns:a16="http://schemas.microsoft.com/office/drawing/2014/main" id="{D5695286-E6A1-1910-DD66-328E0D5189F7}"/>
              </a:ext>
            </a:extLst>
          </p:cNvPr>
          <p:cNvSpPr txBox="1"/>
          <p:nvPr/>
        </p:nvSpPr>
        <p:spPr>
          <a:xfrm>
            <a:off x="266229" y="237716"/>
            <a:ext cx="21683556" cy="2939266"/>
          </a:xfrm>
          <a:prstGeom prst="rect">
            <a:avLst/>
          </a:prstGeom>
          <a:noFill/>
        </p:spPr>
        <p:txBody>
          <a:bodyPr wrap="square" lIns="91440" tIns="45720" rIns="91440" bIns="45720" anchor="t">
            <a:spAutoFit/>
          </a:bodyPr>
          <a:lstStyle/>
          <a:p>
            <a:pPr eaLnBrk="1" hangingPunct="1">
              <a:spcBef>
                <a:spcPts val="0"/>
              </a:spcBef>
              <a:spcAft>
                <a:spcPts val="0"/>
              </a:spcAft>
              <a:defRPr/>
            </a:pPr>
            <a:r>
              <a:rPr lang="en-US" altLang="en-US" sz="7200">
                <a:solidFill>
                  <a:srgbClr val="FFFFFF"/>
                </a:solidFill>
                <a:latin typeface="+mn-lt"/>
                <a:ea typeface="Arial" charset="0"/>
              </a:rPr>
              <a:t>AI-Driven Utility Billing Automation: Scalable Auditing with Dynamic Tariff Engines </a:t>
            </a:r>
          </a:p>
          <a:p>
            <a:pPr>
              <a:spcBef>
                <a:spcPts val="600"/>
              </a:spcBef>
              <a:spcAft>
                <a:spcPts val="1800"/>
              </a:spcAft>
              <a:defRPr/>
            </a:pPr>
            <a:r>
              <a:rPr lang="en-US" altLang="en-US" sz="3600">
                <a:solidFill>
                  <a:srgbClr val="FFFFFF"/>
                </a:solidFill>
                <a:ea typeface="Arial" charset="0"/>
                <a:cs typeface="Arial"/>
              </a:rPr>
              <a:t>Transforming Manual Energy Auditing with Multi-Agent Systems and LLMs</a:t>
            </a:r>
            <a:endParaRPr lang="en-US" altLang="en-US" sz="3600">
              <a:solidFill>
                <a:srgbClr val="FFFFFF"/>
              </a:solidFill>
              <a:ea typeface="Arial" charset="0"/>
            </a:endParaRPr>
          </a:p>
        </p:txBody>
      </p:sp>
      <p:pic>
        <p:nvPicPr>
          <p:cNvPr id="39" name="Picture 38" descr="A logo for a company&#10;&#10;Description automatically generated">
            <a:extLst>
              <a:ext uri="{FF2B5EF4-FFF2-40B4-BE49-F238E27FC236}">
                <a16:creationId xmlns:a16="http://schemas.microsoft.com/office/drawing/2014/main" id="{E36D3537-8E01-A3EE-42B9-683BF750216F}"/>
              </a:ext>
            </a:extLst>
          </p:cNvPr>
          <p:cNvPicPr>
            <a:picLocks noChangeAspect="1"/>
          </p:cNvPicPr>
          <p:nvPr/>
        </p:nvPicPr>
        <p:blipFill>
          <a:blip r:embed="rId6"/>
          <a:stretch>
            <a:fillRect/>
          </a:stretch>
        </p:blipFill>
        <p:spPr>
          <a:xfrm>
            <a:off x="24208772" y="2147201"/>
            <a:ext cx="7618207" cy="2822201"/>
          </a:xfrm>
          <a:prstGeom prst="rect">
            <a:avLst/>
          </a:prstGeom>
        </p:spPr>
      </p:pic>
      <p:pic>
        <p:nvPicPr>
          <p:cNvPr id="41" name="Picture 40" descr="A diagram of a system&#10;&#10;Description automatically generated">
            <a:extLst>
              <a:ext uri="{FF2B5EF4-FFF2-40B4-BE49-F238E27FC236}">
                <a16:creationId xmlns:a16="http://schemas.microsoft.com/office/drawing/2014/main" id="{234305C5-533F-6BB1-5C4F-B197175DF4C7}"/>
              </a:ext>
            </a:extLst>
          </p:cNvPr>
          <p:cNvPicPr>
            <a:picLocks noChangeAspect="1"/>
          </p:cNvPicPr>
          <p:nvPr/>
        </p:nvPicPr>
        <p:blipFill>
          <a:blip r:embed="rId7"/>
          <a:stretch>
            <a:fillRect/>
          </a:stretch>
        </p:blipFill>
        <p:spPr>
          <a:xfrm>
            <a:off x="8431171" y="6889455"/>
            <a:ext cx="15060941" cy="8260962"/>
          </a:xfrm>
          <a:prstGeom prst="rect">
            <a:avLst/>
          </a:prstGeom>
        </p:spPr>
      </p:pic>
      <p:cxnSp>
        <p:nvCxnSpPr>
          <p:cNvPr id="45" name="Vertical Section Divider" descr="Vertical Divider">
            <a:extLst>
              <a:ext uri="{FF2B5EF4-FFF2-40B4-BE49-F238E27FC236}">
                <a16:creationId xmlns:a16="http://schemas.microsoft.com/office/drawing/2014/main" id="{A8204BAB-5D20-FE38-BF48-263C267625DF}"/>
              </a:ext>
            </a:extLst>
          </p:cNvPr>
          <p:cNvCxnSpPr>
            <a:cxnSpLocks/>
          </p:cNvCxnSpPr>
          <p:nvPr/>
        </p:nvCxnSpPr>
        <p:spPr bwMode="auto">
          <a:xfrm>
            <a:off x="23773176" y="6014348"/>
            <a:ext cx="37759" cy="18865615"/>
          </a:xfrm>
          <a:prstGeom prst="line">
            <a:avLst/>
          </a:prstGeom>
          <a:noFill/>
          <a:ln w="25400" cap="flat" cmpd="sng" algn="ctr">
            <a:solidFill>
              <a:schemeClr val="tx1"/>
            </a:solidFill>
            <a:prstDash val="dash"/>
            <a:round/>
            <a:headEnd type="none" w="med" len="med"/>
            <a:tailEnd type="none" w="med" len="med"/>
          </a:ln>
          <a:effectLst/>
        </p:spPr>
      </p:cxnSp>
      <p:pic>
        <p:nvPicPr>
          <p:cNvPr id="4104" name="Picture 8">
            <a:extLst>
              <a:ext uri="{FF2B5EF4-FFF2-40B4-BE49-F238E27FC236}">
                <a16:creationId xmlns:a16="http://schemas.microsoft.com/office/drawing/2014/main" id="{C65121FD-6F6B-9733-1B4E-5ADC981AD6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2" t="20631" r="6135" b="5531"/>
          <a:stretch/>
        </p:blipFill>
        <p:spPr bwMode="auto">
          <a:xfrm>
            <a:off x="24091998" y="16898879"/>
            <a:ext cx="8498405" cy="77087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50" name="Horizontal Section Divider" descr="Horizontal Divider">
            <a:extLst>
              <a:ext uri="{FF2B5EF4-FFF2-40B4-BE49-F238E27FC236}">
                <a16:creationId xmlns:a16="http://schemas.microsoft.com/office/drawing/2014/main" id="{978B8346-0E89-6289-3377-896B98F9037B}"/>
              </a:ext>
            </a:extLst>
          </p:cNvPr>
          <p:cNvCxnSpPr>
            <a:cxnSpLocks/>
          </p:cNvCxnSpPr>
          <p:nvPr/>
        </p:nvCxnSpPr>
        <p:spPr bwMode="auto">
          <a:xfrm>
            <a:off x="23970929" y="15805290"/>
            <a:ext cx="8619474" cy="0"/>
          </a:xfrm>
          <a:prstGeom prst="line">
            <a:avLst/>
          </a:prstGeom>
          <a:noFill/>
          <a:ln w="25400" cap="flat" cmpd="sng" algn="ctr">
            <a:solidFill>
              <a:schemeClr val="tx1"/>
            </a:solidFill>
            <a:prstDash val="dash"/>
            <a:round/>
            <a:headEnd type="none" w="med" len="med"/>
            <a:tailEnd type="none" w="med" len="med"/>
          </a:ln>
          <a:effectLst/>
        </p:spPr>
      </p:cxnSp>
      <p:cxnSp>
        <p:nvCxnSpPr>
          <p:cNvPr id="51" name="Vertical Section Divider" descr="Vertical Divider">
            <a:extLst>
              <a:ext uri="{FF2B5EF4-FFF2-40B4-BE49-F238E27FC236}">
                <a16:creationId xmlns:a16="http://schemas.microsoft.com/office/drawing/2014/main" id="{2519635C-567B-7296-0AA1-2C09CD77D8E6}"/>
              </a:ext>
            </a:extLst>
          </p:cNvPr>
          <p:cNvCxnSpPr>
            <a:cxnSpLocks/>
          </p:cNvCxnSpPr>
          <p:nvPr/>
        </p:nvCxnSpPr>
        <p:spPr bwMode="auto">
          <a:xfrm>
            <a:off x="15977631" y="16508786"/>
            <a:ext cx="27106" cy="8260962"/>
          </a:xfrm>
          <a:prstGeom prst="line">
            <a:avLst/>
          </a:prstGeom>
          <a:noFill/>
          <a:ln w="25400" cap="flat" cmpd="sng" algn="ctr">
            <a:solidFill>
              <a:schemeClr val="tx1"/>
            </a:solidFill>
            <a:prstDash val="dash"/>
            <a:round/>
            <a:headEnd type="none" w="med" len="med"/>
            <a:tailEnd type="none" w="med" len="med"/>
          </a:ln>
          <a:effectLst/>
        </p:spPr>
      </p:cxnSp>
      <p:cxnSp>
        <p:nvCxnSpPr>
          <p:cNvPr id="53" name="Horizontal Section Divider" descr="Horizontal Divider">
            <a:extLst>
              <a:ext uri="{FF2B5EF4-FFF2-40B4-BE49-F238E27FC236}">
                <a16:creationId xmlns:a16="http://schemas.microsoft.com/office/drawing/2014/main" id="{C90C5663-D88E-0D4B-6D73-2879089A699C}"/>
              </a:ext>
            </a:extLst>
          </p:cNvPr>
          <p:cNvCxnSpPr>
            <a:cxnSpLocks/>
          </p:cNvCxnSpPr>
          <p:nvPr/>
        </p:nvCxnSpPr>
        <p:spPr bwMode="auto">
          <a:xfrm flipV="1">
            <a:off x="32431" y="40043123"/>
            <a:ext cx="32915080" cy="69335"/>
          </a:xfrm>
          <a:prstGeom prst="line">
            <a:avLst/>
          </a:prstGeom>
          <a:noFill/>
          <a:ln w="25400" cap="flat" cmpd="sng" algn="ctr">
            <a:solidFill>
              <a:schemeClr val="tx1"/>
            </a:solidFill>
            <a:prstDash val="dash"/>
            <a:round/>
            <a:headEnd type="none" w="med" len="med"/>
            <a:tailEnd type="none" w="med" len="med"/>
          </a:ln>
          <a:effectLst/>
        </p:spPr>
      </p:cxnSp>
      <p:sp>
        <p:nvSpPr>
          <p:cNvPr id="54" name="Results Textbox">
            <a:extLst>
              <a:ext uri="{FF2B5EF4-FFF2-40B4-BE49-F238E27FC236}">
                <a16:creationId xmlns:a16="http://schemas.microsoft.com/office/drawing/2014/main" id="{5EDD0B3D-2E75-0D4C-0570-2CC0D689A4B3}"/>
              </a:ext>
            </a:extLst>
          </p:cNvPr>
          <p:cNvSpPr txBox="1"/>
          <p:nvPr/>
        </p:nvSpPr>
        <p:spPr>
          <a:xfrm>
            <a:off x="79033" y="40366921"/>
            <a:ext cx="5370133"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TECH STACK : </a:t>
            </a:r>
            <a:endParaRPr lang="en-US" sz="4400">
              <a:latin typeface="Arial" charset="0"/>
              <a:ea typeface="Arial" charset="0"/>
              <a:cs typeface="Arial" charset="0"/>
            </a:endParaRPr>
          </a:p>
        </p:txBody>
      </p:sp>
      <p:sp>
        <p:nvSpPr>
          <p:cNvPr id="58" name="TextBox 57">
            <a:extLst>
              <a:ext uri="{FF2B5EF4-FFF2-40B4-BE49-F238E27FC236}">
                <a16:creationId xmlns:a16="http://schemas.microsoft.com/office/drawing/2014/main" id="{0D83820F-5F9A-EEA5-73F5-479E28BADE24}"/>
              </a:ext>
            </a:extLst>
          </p:cNvPr>
          <p:cNvSpPr txBox="1"/>
          <p:nvPr/>
        </p:nvSpPr>
        <p:spPr>
          <a:xfrm>
            <a:off x="16298657" y="16836866"/>
            <a:ext cx="7455309" cy="7940635"/>
          </a:xfrm>
          <a:prstGeom prst="rect">
            <a:avLst/>
          </a:prstGeom>
          <a:noFill/>
        </p:spPr>
        <p:txBody>
          <a:bodyPr wrap="square" lIns="91440" tIns="45720" rIns="91440" bIns="45720" anchor="t">
            <a:spAutoFit/>
          </a:bodyPr>
          <a:lstStyle/>
          <a:p>
            <a:r>
              <a:rPr lang="en-US" sz="3000" b="1">
                <a:solidFill>
                  <a:srgbClr val="000000"/>
                </a:solidFill>
              </a:rPr>
              <a:t>3. Anomaly Detection ("The Watchdog")</a:t>
            </a:r>
            <a:endParaRPr lang="en-US" sz="3000" b="1">
              <a:solidFill>
                <a:srgbClr val="000000"/>
              </a:solidFill>
              <a:cs typeface="Arial"/>
            </a:endParaRPr>
          </a:p>
          <a:p>
            <a:pPr marL="457200" indent="-457200">
              <a:buFont typeface="Arial"/>
              <a:buChar char="•"/>
            </a:pPr>
            <a:r>
              <a:rPr lang="en-US" sz="3000" b="1">
                <a:solidFill>
                  <a:srgbClr val="000000"/>
                </a:solidFill>
              </a:rPr>
              <a:t>Role:</a:t>
            </a:r>
            <a:r>
              <a:rPr lang="en-US" sz="3000">
                <a:solidFill>
                  <a:srgbClr val="000000"/>
                </a:solidFill>
              </a:rPr>
              <a:t> Pre-audit Quality Control.</a:t>
            </a:r>
            <a:endParaRPr lang="en-US" sz="3000">
              <a:solidFill>
                <a:srgbClr val="000000"/>
              </a:solidFill>
              <a:cs typeface="Arial"/>
            </a:endParaRPr>
          </a:p>
          <a:p>
            <a:pPr marL="457200" indent="-457200">
              <a:buFont typeface="Arial"/>
              <a:buChar char="•"/>
            </a:pPr>
            <a:r>
              <a:rPr lang="en-US" sz="3000" b="1">
                <a:solidFill>
                  <a:srgbClr val="000000"/>
                </a:solidFill>
              </a:rPr>
              <a:t>Logic:</a:t>
            </a:r>
            <a:r>
              <a:rPr lang="en-US" sz="3000">
                <a:solidFill>
                  <a:srgbClr val="000000"/>
                </a:solidFill>
              </a:rPr>
              <a:t> Evaluates context-aware rules (e.g., </a:t>
            </a:r>
            <a:r>
              <a:rPr lang="en-US" sz="3000" i="1">
                <a:solidFill>
                  <a:srgbClr val="000000"/>
                </a:solidFill>
              </a:rPr>
              <a:t>"Did usage drop while cost increased?"</a:t>
            </a:r>
            <a:r>
              <a:rPr lang="en-US" sz="3000">
                <a:solidFill>
                  <a:srgbClr val="000000"/>
                </a:solidFill>
              </a:rPr>
              <a:t>) to flag data errors before the audit begins.</a:t>
            </a:r>
            <a:endParaRPr lang="en-US" sz="3000">
              <a:solidFill>
                <a:srgbClr val="000000"/>
              </a:solidFill>
              <a:cs typeface="Arial"/>
            </a:endParaRPr>
          </a:p>
          <a:p>
            <a:pPr marL="457200" indent="-457200">
              <a:buFont typeface="Arial"/>
              <a:buChar char="•"/>
            </a:pPr>
            <a:r>
              <a:rPr lang="en-US" sz="3000" b="1">
                <a:solidFill>
                  <a:srgbClr val="000000"/>
                </a:solidFill>
              </a:rPr>
              <a:t>Result:</a:t>
            </a:r>
            <a:r>
              <a:rPr lang="en-US" sz="3000">
                <a:solidFill>
                  <a:srgbClr val="000000"/>
                </a:solidFill>
              </a:rPr>
              <a:t> Flags outliers like Load Factor swings or duplicate charges.</a:t>
            </a:r>
            <a:endParaRPr lang="en-US" sz="3000">
              <a:solidFill>
                <a:srgbClr val="000000"/>
              </a:solidFill>
              <a:cs typeface="Arial"/>
            </a:endParaRPr>
          </a:p>
          <a:p>
            <a:pPr marL="457200" indent="-457200">
              <a:buFont typeface="Arial"/>
              <a:buChar char="•"/>
            </a:pPr>
            <a:endParaRPr lang="en-US" sz="3000">
              <a:solidFill>
                <a:srgbClr val="000000"/>
              </a:solidFill>
            </a:endParaRPr>
          </a:p>
          <a:p>
            <a:r>
              <a:rPr lang="en-US" sz="3000" b="1">
                <a:solidFill>
                  <a:srgbClr val="000000"/>
                </a:solidFill>
              </a:rPr>
              <a:t>4. Audit Calculation ("The Accountant")</a:t>
            </a:r>
            <a:endParaRPr lang="en-US" sz="3000" b="1">
              <a:solidFill>
                <a:srgbClr val="000000"/>
              </a:solidFill>
              <a:cs typeface="Arial"/>
            </a:endParaRPr>
          </a:p>
          <a:p>
            <a:pPr marL="457200" indent="-457200">
              <a:buFont typeface="Arial"/>
              <a:buChar char="•"/>
            </a:pPr>
            <a:r>
              <a:rPr lang="en-US" sz="3000" b="1">
                <a:solidFill>
                  <a:srgbClr val="000000"/>
                </a:solidFill>
              </a:rPr>
              <a:t>Role:</a:t>
            </a:r>
            <a:r>
              <a:rPr lang="en-US" sz="3000">
                <a:solidFill>
                  <a:srgbClr val="000000"/>
                </a:solidFill>
              </a:rPr>
              <a:t> The Final Source of Truth.</a:t>
            </a:r>
            <a:endParaRPr lang="en-US" sz="3000">
              <a:solidFill>
                <a:srgbClr val="000000"/>
              </a:solidFill>
              <a:cs typeface="Arial"/>
            </a:endParaRPr>
          </a:p>
          <a:p>
            <a:pPr marL="457200" indent="-457200">
              <a:buFont typeface="Arial"/>
              <a:buChar char="•"/>
            </a:pPr>
            <a:r>
              <a:rPr lang="en-US" sz="3000" b="1">
                <a:solidFill>
                  <a:srgbClr val="000000"/>
                </a:solidFill>
              </a:rPr>
              <a:t>Process:</a:t>
            </a:r>
            <a:r>
              <a:rPr lang="en-US" sz="3000">
                <a:solidFill>
                  <a:srgbClr val="000000"/>
                </a:solidFill>
              </a:rPr>
              <a:t> Executes the JSON Formulas (from Step 2) against the Bill Data (from Step 1).</a:t>
            </a:r>
            <a:endParaRPr lang="en-US" sz="3000">
              <a:solidFill>
                <a:srgbClr val="000000"/>
              </a:solidFill>
              <a:cs typeface="Arial"/>
            </a:endParaRPr>
          </a:p>
          <a:p>
            <a:pPr marL="457200" indent="-457200">
              <a:buFont typeface="Arial"/>
              <a:buChar char="•"/>
            </a:pPr>
            <a:r>
              <a:rPr lang="en-US" sz="3000" b="1">
                <a:solidFill>
                  <a:srgbClr val="000000"/>
                </a:solidFill>
              </a:rPr>
              <a:t>Result: </a:t>
            </a:r>
            <a:r>
              <a:rPr lang="en-US" sz="3000">
                <a:solidFill>
                  <a:srgbClr val="000000"/>
                </a:solidFill>
              </a:rPr>
              <a:t>Calculates exact variance and generates a transparent Logic Trace for every dollar audited.</a:t>
            </a:r>
            <a:endParaRPr lang="en-US" sz="3000">
              <a:solidFill>
                <a:srgbClr val="000000"/>
              </a:solidFill>
              <a:cs typeface="Arial"/>
            </a:endParaRPr>
          </a:p>
        </p:txBody>
      </p:sp>
      <p:sp>
        <p:nvSpPr>
          <p:cNvPr id="60" name="TextBox 59">
            <a:extLst>
              <a:ext uri="{FF2B5EF4-FFF2-40B4-BE49-F238E27FC236}">
                <a16:creationId xmlns:a16="http://schemas.microsoft.com/office/drawing/2014/main" id="{E7E729BE-E828-B0CC-FB06-EA2822A15644}"/>
              </a:ext>
            </a:extLst>
          </p:cNvPr>
          <p:cNvSpPr txBox="1"/>
          <p:nvPr/>
        </p:nvSpPr>
        <p:spPr>
          <a:xfrm>
            <a:off x="8315531" y="16071786"/>
            <a:ext cx="6709006" cy="646331"/>
          </a:xfrm>
          <a:prstGeom prst="rect">
            <a:avLst/>
          </a:prstGeom>
          <a:noFill/>
        </p:spPr>
        <p:txBody>
          <a:bodyPr wrap="square" lIns="91440" tIns="45720" rIns="91440" bIns="45720" anchor="t">
            <a:spAutoFit/>
          </a:bodyPr>
          <a:lstStyle/>
          <a:p>
            <a:pPr algn="ctr"/>
            <a:r>
              <a:rPr lang="en-US" sz="3600" b="1">
                <a:solidFill>
                  <a:srgbClr val="005BBB"/>
                </a:solidFill>
                <a:cs typeface="Arial"/>
              </a:rPr>
              <a:t>The Input &amp; Translation</a:t>
            </a:r>
            <a:endParaRPr lang="en-US" sz="3600">
              <a:cs typeface="Arial" panose="020B0604020202020204"/>
            </a:endParaRPr>
          </a:p>
        </p:txBody>
      </p:sp>
      <p:sp>
        <p:nvSpPr>
          <p:cNvPr id="61" name="TextBox 60">
            <a:extLst>
              <a:ext uri="{FF2B5EF4-FFF2-40B4-BE49-F238E27FC236}">
                <a16:creationId xmlns:a16="http://schemas.microsoft.com/office/drawing/2014/main" id="{DFC0373F-C4A5-E883-D383-09D082A87094}"/>
              </a:ext>
            </a:extLst>
          </p:cNvPr>
          <p:cNvSpPr txBox="1"/>
          <p:nvPr/>
        </p:nvSpPr>
        <p:spPr>
          <a:xfrm>
            <a:off x="16258694" y="16110793"/>
            <a:ext cx="6709006" cy="646331"/>
          </a:xfrm>
          <a:prstGeom prst="rect">
            <a:avLst/>
          </a:prstGeom>
          <a:noFill/>
        </p:spPr>
        <p:txBody>
          <a:bodyPr wrap="square" lIns="91440" tIns="45720" rIns="91440" bIns="45720" anchor="t">
            <a:spAutoFit/>
          </a:bodyPr>
          <a:lstStyle/>
          <a:p>
            <a:pPr algn="ctr"/>
            <a:r>
              <a:rPr lang="en-US" sz="3600" b="1">
                <a:solidFill>
                  <a:srgbClr val="005BBB"/>
                </a:solidFill>
                <a:cs typeface="Arial"/>
              </a:rPr>
              <a:t>The Validation &amp; Audit</a:t>
            </a:r>
            <a:endParaRPr lang="en-US" sz="3600">
              <a:cs typeface="Arial" panose="020B0604020202020204"/>
            </a:endParaRPr>
          </a:p>
        </p:txBody>
      </p:sp>
      <p:pic>
        <p:nvPicPr>
          <p:cNvPr id="4106" name="Picture 10" descr="Streamlit logo on light background">
            <a:extLst>
              <a:ext uri="{FF2B5EF4-FFF2-40B4-BE49-F238E27FC236}">
                <a16:creationId xmlns:a16="http://schemas.microsoft.com/office/drawing/2014/main" id="{8BAFA0DA-CDA3-4A4F-9502-ED37EC6171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9713" y="40210290"/>
            <a:ext cx="2720043" cy="75517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37190FCB-A341-84B0-DC8E-5337BDBC79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537" t="-4319" r="298" b="2939"/>
          <a:stretch>
            <a:fillRect/>
          </a:stretch>
        </p:blipFill>
        <p:spPr bwMode="auto">
          <a:xfrm>
            <a:off x="6985327" y="40249079"/>
            <a:ext cx="2465125" cy="8176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4098">
            <a:extLst>
              <a:ext uri="{FF2B5EF4-FFF2-40B4-BE49-F238E27FC236}">
                <a16:creationId xmlns:a16="http://schemas.microsoft.com/office/drawing/2014/main" id="{D0C5C8D9-6C2B-A51F-E6C7-5AAD04B3EAD8}"/>
              </a:ext>
            </a:extLst>
          </p:cNvPr>
          <p:cNvPicPr>
            <a:picLocks noChangeAspect="1"/>
          </p:cNvPicPr>
          <p:nvPr/>
        </p:nvPicPr>
        <p:blipFill>
          <a:blip r:embed="rId11"/>
          <a:stretch>
            <a:fillRect/>
          </a:stretch>
        </p:blipFill>
        <p:spPr>
          <a:xfrm>
            <a:off x="435230" y="26140730"/>
            <a:ext cx="9326692" cy="5597762"/>
          </a:xfrm>
          <a:prstGeom prst="rect">
            <a:avLst/>
          </a:prstGeom>
          <a:ln>
            <a:solidFill>
              <a:srgbClr val="000000"/>
            </a:solidFill>
          </a:ln>
        </p:spPr>
      </p:pic>
      <p:sp>
        <p:nvSpPr>
          <p:cNvPr id="8" name="TextBox 7">
            <a:extLst>
              <a:ext uri="{FF2B5EF4-FFF2-40B4-BE49-F238E27FC236}">
                <a16:creationId xmlns:a16="http://schemas.microsoft.com/office/drawing/2014/main" id="{FC24985A-1CCC-8F37-D663-D80DD5AB6162}"/>
              </a:ext>
            </a:extLst>
          </p:cNvPr>
          <p:cNvSpPr txBox="1"/>
          <p:nvPr/>
        </p:nvSpPr>
        <p:spPr>
          <a:xfrm>
            <a:off x="11311911" y="3341471"/>
            <a:ext cx="1146443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cs typeface="Arial"/>
              </a:rPr>
              <a:t>Mentors:</a:t>
            </a:r>
            <a:endParaRPr lang="en-US"/>
          </a:p>
          <a:p>
            <a:r>
              <a:rPr lang="en-US" sz="4000">
                <a:solidFill>
                  <a:srgbClr val="FFFFFF"/>
                </a:solidFill>
                <a:cs typeface="Arial"/>
              </a:rPr>
              <a:t>Prof. Adithya Narayanan, Prof. Saverio Marrazzo</a:t>
            </a:r>
            <a:endParaRPr lang="en-US" sz="4000">
              <a:cs typeface="Arial"/>
            </a:endParaRPr>
          </a:p>
        </p:txBody>
      </p:sp>
      <p:pic>
        <p:nvPicPr>
          <p:cNvPr id="9" name="Picture 8" descr="A black text with letters&#10;&#10;AI-generated content may be incorrect.">
            <a:extLst>
              <a:ext uri="{FF2B5EF4-FFF2-40B4-BE49-F238E27FC236}">
                <a16:creationId xmlns:a16="http://schemas.microsoft.com/office/drawing/2014/main" id="{419FBFCF-DB19-89EA-A7D0-BCB37DC3E0F7}"/>
              </a:ext>
            </a:extLst>
          </p:cNvPr>
          <p:cNvPicPr>
            <a:picLocks noChangeAspect="1"/>
          </p:cNvPicPr>
          <p:nvPr/>
        </p:nvPicPr>
        <p:blipFill>
          <a:blip r:embed="rId12"/>
          <a:stretch>
            <a:fillRect/>
          </a:stretch>
        </p:blipFill>
        <p:spPr>
          <a:xfrm>
            <a:off x="9683758" y="40267485"/>
            <a:ext cx="2407138" cy="756384"/>
          </a:xfrm>
          <a:prstGeom prst="rect">
            <a:avLst/>
          </a:prstGeom>
        </p:spPr>
      </p:pic>
      <p:pic>
        <p:nvPicPr>
          <p:cNvPr id="10" name="Picture 9" descr="A logo with an elephant head&#10;&#10;AI-generated content may be incorrect.">
            <a:extLst>
              <a:ext uri="{FF2B5EF4-FFF2-40B4-BE49-F238E27FC236}">
                <a16:creationId xmlns:a16="http://schemas.microsoft.com/office/drawing/2014/main" id="{F4FD4677-C53C-F102-231F-353765DF8661}"/>
              </a:ext>
            </a:extLst>
          </p:cNvPr>
          <p:cNvPicPr>
            <a:picLocks noChangeAspect="1"/>
          </p:cNvPicPr>
          <p:nvPr/>
        </p:nvPicPr>
        <p:blipFill>
          <a:blip r:embed="rId13"/>
          <a:srcRect l="-52" t="34970" r="4359" b="36384"/>
          <a:stretch>
            <a:fillRect/>
          </a:stretch>
        </p:blipFill>
        <p:spPr>
          <a:xfrm>
            <a:off x="12270850" y="40249079"/>
            <a:ext cx="3380855" cy="783024"/>
          </a:xfrm>
          <a:prstGeom prst="rect">
            <a:avLst/>
          </a:prstGeom>
        </p:spPr>
      </p:pic>
      <p:pic>
        <p:nvPicPr>
          <p:cNvPr id="12" name="Picture 11" descr="A logo with text on it&#10;&#10;AI-generated content may be incorrect.">
            <a:extLst>
              <a:ext uri="{FF2B5EF4-FFF2-40B4-BE49-F238E27FC236}">
                <a16:creationId xmlns:a16="http://schemas.microsoft.com/office/drawing/2014/main" id="{B7D375A2-703B-2816-E473-F4A93D3B20DE}"/>
              </a:ext>
            </a:extLst>
          </p:cNvPr>
          <p:cNvPicPr>
            <a:picLocks noChangeAspect="1"/>
          </p:cNvPicPr>
          <p:nvPr/>
        </p:nvPicPr>
        <p:blipFill>
          <a:blip r:embed="rId14"/>
          <a:stretch>
            <a:fillRect/>
          </a:stretch>
        </p:blipFill>
        <p:spPr>
          <a:xfrm>
            <a:off x="15836444" y="40245355"/>
            <a:ext cx="2283960" cy="778514"/>
          </a:xfrm>
          <a:prstGeom prst="rect">
            <a:avLst/>
          </a:prstGeom>
        </p:spPr>
      </p:pic>
      <p:pic>
        <p:nvPicPr>
          <p:cNvPr id="7" name="Picture 6" descr="A blue and white logo&#10;&#10;AI-generated content may be incorrect.">
            <a:extLst>
              <a:ext uri="{FF2B5EF4-FFF2-40B4-BE49-F238E27FC236}">
                <a16:creationId xmlns:a16="http://schemas.microsoft.com/office/drawing/2014/main" id="{70FB5C4C-970A-8A88-9426-552CE7BB962C}"/>
              </a:ext>
            </a:extLst>
          </p:cNvPr>
          <p:cNvPicPr>
            <a:picLocks noChangeAspect="1"/>
          </p:cNvPicPr>
          <p:nvPr/>
        </p:nvPicPr>
        <p:blipFill>
          <a:blip r:embed="rId15"/>
          <a:srcRect l="4874" t="16221" r="-990" b="12049"/>
          <a:stretch>
            <a:fillRect/>
          </a:stretch>
        </p:blipFill>
        <p:spPr>
          <a:xfrm>
            <a:off x="18476999" y="40169930"/>
            <a:ext cx="1859881" cy="1037013"/>
          </a:xfrm>
          <a:prstGeom prst="rect">
            <a:avLst/>
          </a:prstGeom>
        </p:spPr>
      </p:pic>
      <p:sp>
        <p:nvSpPr>
          <p:cNvPr id="19" name="TextBox 18">
            <a:extLst>
              <a:ext uri="{FF2B5EF4-FFF2-40B4-BE49-F238E27FC236}">
                <a16:creationId xmlns:a16="http://schemas.microsoft.com/office/drawing/2014/main" id="{FACDE405-DCB8-F76D-49C5-6BF1366A820B}"/>
              </a:ext>
            </a:extLst>
          </p:cNvPr>
          <p:cNvSpPr txBox="1"/>
          <p:nvPr/>
        </p:nvSpPr>
        <p:spPr>
          <a:xfrm>
            <a:off x="172940" y="3345510"/>
            <a:ext cx="1068655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bg1"/>
                </a:solidFill>
                <a:cs typeface="Arial"/>
              </a:rPr>
              <a:t>Team : </a:t>
            </a:r>
            <a:r>
              <a:rPr lang="en-US" sz="4000" b="1" err="1">
                <a:solidFill>
                  <a:schemeClr val="bg1"/>
                </a:solidFill>
                <a:cs typeface="Arial"/>
              </a:rPr>
              <a:t>EagleEye</a:t>
            </a:r>
            <a:endParaRPr lang="en-US" sz="4000" b="1">
              <a:solidFill>
                <a:schemeClr val="bg1"/>
              </a:solidFill>
              <a:cs typeface="Arial"/>
            </a:endParaRPr>
          </a:p>
          <a:p>
            <a:r>
              <a:rPr lang="en-US" sz="4000">
                <a:solidFill>
                  <a:schemeClr val="bg1"/>
                </a:solidFill>
                <a:cs typeface="Arial"/>
              </a:rPr>
              <a:t>Harshal Patil, Avipsa </a:t>
            </a:r>
            <a:r>
              <a:rPr lang="en-US" sz="4000" err="1">
                <a:solidFill>
                  <a:schemeClr val="bg1"/>
                </a:solidFill>
                <a:cs typeface="Arial"/>
              </a:rPr>
              <a:t>Bhujabal</a:t>
            </a:r>
            <a:r>
              <a:rPr lang="en-US" sz="4000">
                <a:solidFill>
                  <a:schemeClr val="bg1"/>
                </a:solidFill>
                <a:cs typeface="Arial"/>
              </a:rPr>
              <a:t>, Aarushi </a:t>
            </a:r>
            <a:r>
              <a:rPr lang="en-US" sz="4000" err="1">
                <a:solidFill>
                  <a:schemeClr val="bg1"/>
                </a:solidFill>
                <a:cs typeface="Arial"/>
              </a:rPr>
              <a:t>Jugran</a:t>
            </a:r>
          </a:p>
        </p:txBody>
      </p:sp>
      <p:pic>
        <p:nvPicPr>
          <p:cNvPr id="20" name="Picture 19" descr="A diagram of a process&#10;&#10;AI-generated content may be incorrect.">
            <a:extLst>
              <a:ext uri="{FF2B5EF4-FFF2-40B4-BE49-F238E27FC236}">
                <a16:creationId xmlns:a16="http://schemas.microsoft.com/office/drawing/2014/main" id="{925ACE21-6E70-68DC-2262-E6E0B14BF9D6}"/>
              </a:ext>
            </a:extLst>
          </p:cNvPr>
          <p:cNvPicPr>
            <a:picLocks noChangeAspect="1"/>
          </p:cNvPicPr>
          <p:nvPr/>
        </p:nvPicPr>
        <p:blipFill>
          <a:blip r:embed="rId16"/>
          <a:stretch>
            <a:fillRect/>
          </a:stretch>
        </p:blipFill>
        <p:spPr>
          <a:xfrm>
            <a:off x="25211897" y="33970621"/>
            <a:ext cx="7217014" cy="5957094"/>
          </a:xfrm>
          <a:prstGeom prst="rect">
            <a:avLst/>
          </a:prstGeom>
        </p:spPr>
      </p:pic>
      <p:pic>
        <p:nvPicPr>
          <p:cNvPr id="25" name="Picture 24">
            <a:extLst>
              <a:ext uri="{FF2B5EF4-FFF2-40B4-BE49-F238E27FC236}">
                <a16:creationId xmlns:a16="http://schemas.microsoft.com/office/drawing/2014/main" id="{D8887C25-F4AF-2816-639C-AC00577AA132}"/>
              </a:ext>
            </a:extLst>
          </p:cNvPr>
          <p:cNvPicPr>
            <a:picLocks noChangeAspect="1"/>
          </p:cNvPicPr>
          <p:nvPr/>
        </p:nvPicPr>
        <p:blipFill>
          <a:blip r:embed="rId17"/>
          <a:stretch>
            <a:fillRect/>
          </a:stretch>
        </p:blipFill>
        <p:spPr>
          <a:xfrm>
            <a:off x="20336740" y="40135719"/>
            <a:ext cx="1094517" cy="1094517"/>
          </a:xfrm>
          <a:prstGeom prst="rect">
            <a:avLst/>
          </a:prstGeom>
        </p:spPr>
      </p:pic>
      <p:pic>
        <p:nvPicPr>
          <p:cNvPr id="26" name="Picture 25">
            <a:extLst>
              <a:ext uri="{FF2B5EF4-FFF2-40B4-BE49-F238E27FC236}">
                <a16:creationId xmlns:a16="http://schemas.microsoft.com/office/drawing/2014/main" id="{D02934C4-630B-70B9-B5E3-264DCF739096}"/>
              </a:ext>
            </a:extLst>
          </p:cNvPr>
          <p:cNvPicPr>
            <a:picLocks noChangeAspect="1"/>
          </p:cNvPicPr>
          <p:nvPr/>
        </p:nvPicPr>
        <p:blipFill>
          <a:blip r:embed="rId18"/>
          <a:stretch>
            <a:fillRect/>
          </a:stretch>
        </p:blipFill>
        <p:spPr>
          <a:xfrm>
            <a:off x="21574838" y="39581102"/>
            <a:ext cx="2409146" cy="2409146"/>
          </a:xfrm>
          <a:prstGeom prst="rect">
            <a:avLst/>
          </a:prstGeom>
        </p:spPr>
      </p:pic>
      <p:pic>
        <p:nvPicPr>
          <p:cNvPr id="28" name="Picture 27">
            <a:extLst>
              <a:ext uri="{FF2B5EF4-FFF2-40B4-BE49-F238E27FC236}">
                <a16:creationId xmlns:a16="http://schemas.microsoft.com/office/drawing/2014/main" id="{7FED473E-27E4-0C65-B8B9-BCA7EB7B2F0B}"/>
              </a:ext>
            </a:extLst>
          </p:cNvPr>
          <p:cNvPicPr>
            <a:picLocks noChangeAspect="1"/>
          </p:cNvPicPr>
          <p:nvPr/>
        </p:nvPicPr>
        <p:blipFill>
          <a:blip r:embed="rId19"/>
          <a:stretch>
            <a:fillRect/>
          </a:stretch>
        </p:blipFill>
        <p:spPr>
          <a:xfrm>
            <a:off x="24209628" y="40102873"/>
            <a:ext cx="978063" cy="978063"/>
          </a:xfrm>
          <a:prstGeom prst="rect">
            <a:avLst/>
          </a:prstGeom>
        </p:spPr>
      </p:pic>
      <p:pic>
        <p:nvPicPr>
          <p:cNvPr id="29" name="Picture 28">
            <a:extLst>
              <a:ext uri="{FF2B5EF4-FFF2-40B4-BE49-F238E27FC236}">
                <a16:creationId xmlns:a16="http://schemas.microsoft.com/office/drawing/2014/main" id="{EE187940-573C-B8F3-EDB6-6AF492B54084}"/>
              </a:ext>
            </a:extLst>
          </p:cNvPr>
          <p:cNvPicPr>
            <a:picLocks noChangeAspect="1"/>
          </p:cNvPicPr>
          <p:nvPr/>
        </p:nvPicPr>
        <p:blipFill>
          <a:blip r:embed="rId20"/>
          <a:stretch>
            <a:fillRect/>
          </a:stretch>
        </p:blipFill>
        <p:spPr>
          <a:xfrm>
            <a:off x="25211897" y="39830987"/>
            <a:ext cx="1791657" cy="1791657"/>
          </a:xfrm>
          <a:prstGeom prst="rect">
            <a:avLst/>
          </a:prstGeom>
        </p:spPr>
      </p:pic>
      <p:pic>
        <p:nvPicPr>
          <p:cNvPr id="30" name="Picture 29">
            <a:extLst>
              <a:ext uri="{FF2B5EF4-FFF2-40B4-BE49-F238E27FC236}">
                <a16:creationId xmlns:a16="http://schemas.microsoft.com/office/drawing/2014/main" id="{157C2D02-A53F-659B-8719-E2B85D7B801B}"/>
              </a:ext>
            </a:extLst>
          </p:cNvPr>
          <p:cNvPicPr>
            <a:picLocks noChangeAspect="1"/>
          </p:cNvPicPr>
          <p:nvPr/>
        </p:nvPicPr>
        <p:blipFill>
          <a:blip r:embed="rId21"/>
          <a:stretch>
            <a:fillRect/>
          </a:stretch>
        </p:blipFill>
        <p:spPr>
          <a:xfrm>
            <a:off x="27130836" y="40144268"/>
            <a:ext cx="1027272" cy="1027272"/>
          </a:xfrm>
          <a:prstGeom prst="rect">
            <a:avLst/>
          </a:prstGeom>
        </p:spPr>
      </p:pic>
      <p:sp>
        <p:nvSpPr>
          <p:cNvPr id="32" name="Results Textbox">
            <a:extLst>
              <a:ext uri="{FF2B5EF4-FFF2-40B4-BE49-F238E27FC236}">
                <a16:creationId xmlns:a16="http://schemas.microsoft.com/office/drawing/2014/main" id="{D5FAFDAD-F941-F473-4D15-132D5A994981}"/>
              </a:ext>
            </a:extLst>
          </p:cNvPr>
          <p:cNvSpPr txBox="1"/>
          <p:nvPr/>
        </p:nvSpPr>
        <p:spPr>
          <a:xfrm>
            <a:off x="28335266" y="40594561"/>
            <a:ext cx="5370133"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 . . . .</a:t>
            </a:r>
            <a:endParaRPr lang="en-US" sz="4400">
              <a:latin typeface="Arial" charset="0"/>
              <a:ea typeface="Arial" charset="0"/>
              <a:cs typeface="Arial" charset="0"/>
            </a:endParaRPr>
          </a:p>
        </p:txBody>
      </p:sp>
      <p:sp>
        <p:nvSpPr>
          <p:cNvPr id="34" name="TextBox 33">
            <a:extLst>
              <a:ext uri="{FF2B5EF4-FFF2-40B4-BE49-F238E27FC236}">
                <a16:creationId xmlns:a16="http://schemas.microsoft.com/office/drawing/2014/main" id="{62A68493-71FE-E6F1-3AE0-0A9AF8807DDE}"/>
              </a:ext>
            </a:extLst>
          </p:cNvPr>
          <p:cNvSpPr txBox="1"/>
          <p:nvPr/>
        </p:nvSpPr>
        <p:spPr>
          <a:xfrm>
            <a:off x="8593128" y="5810320"/>
            <a:ext cx="1412754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 SYSTEM ARCHITECTURE:</a:t>
            </a:r>
            <a:endParaRPr lang="en-US" sz="4400" b="1">
              <a:cs typeface="Arial"/>
            </a:endParaRPr>
          </a:p>
        </p:txBody>
      </p:sp>
    </p:spTree>
    <p:extLst>
      <p:ext uri="{BB962C8B-B14F-4D97-AF65-F5344CB8AC3E}">
        <p14:creationId xmlns:p14="http://schemas.microsoft.com/office/powerpoint/2010/main" val="362226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6" descr="A cartoon of a person in a funnel full of papers&#10;&#10;Description automatically generated">
            <a:extLst>
              <a:ext uri="{FF2B5EF4-FFF2-40B4-BE49-F238E27FC236}">
                <a16:creationId xmlns:a16="http://schemas.microsoft.com/office/drawing/2014/main" id="{F583C4E5-723E-5BAD-2587-E134FB757EF5}"/>
              </a:ext>
            </a:extLst>
          </p:cNvPr>
          <p:cNvPicPr>
            <a:picLocks noChangeAspect="1"/>
          </p:cNvPicPr>
          <p:nvPr/>
        </p:nvPicPr>
        <p:blipFill>
          <a:blip r:embed="rId2"/>
          <a:srcRect l="14192" r="14192"/>
          <a:stretch>
            <a:fillRect/>
          </a:stretch>
        </p:blipFill>
        <p:spPr>
          <a:xfrm>
            <a:off x="64478" y="17043068"/>
            <a:ext cx="8102354" cy="7697791"/>
          </a:xfrm>
          <a:prstGeom prst="rect">
            <a:avLst/>
          </a:prstGeom>
        </p:spPr>
      </p:pic>
      <p:sp>
        <p:nvSpPr>
          <p:cNvPr id="6" name="Poster Title">
            <a:extLst>
              <a:ext uri="{FF2B5EF4-FFF2-40B4-BE49-F238E27FC236}">
                <a16:creationId xmlns:a16="http://schemas.microsoft.com/office/drawing/2014/main" id="{33583526-660B-1E3D-A7E1-B65BD59C0592}"/>
              </a:ext>
            </a:extLst>
          </p:cNvPr>
          <p:cNvSpPr>
            <a:spLocks noChangeArrowheads="1"/>
          </p:cNvSpPr>
          <p:nvPr/>
        </p:nvSpPr>
        <p:spPr bwMode="auto">
          <a:xfrm>
            <a:off x="554264" y="538150"/>
            <a:ext cx="29555621" cy="4170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spcBef>
                <a:spcPts val="0"/>
              </a:spcBef>
              <a:spcAft>
                <a:spcPts val="0"/>
              </a:spcAft>
              <a:defRPr/>
            </a:pPr>
            <a:r>
              <a:rPr lang="en-US" altLang="en-US" sz="7700">
                <a:solidFill>
                  <a:srgbClr val="FFFFFF"/>
                </a:solidFill>
                <a:latin typeface="+mn-lt"/>
                <a:ea typeface="Arial" charset="0"/>
              </a:rPr>
              <a:t>AI-Driven Utility Billing Automation: Scalable Auditing with Dynamic Tariff Engines </a:t>
            </a:r>
          </a:p>
          <a:p>
            <a:pPr>
              <a:spcBef>
                <a:spcPts val="600"/>
              </a:spcBef>
              <a:spcAft>
                <a:spcPts val="1800"/>
              </a:spcAft>
              <a:defRPr/>
            </a:pPr>
            <a:r>
              <a:rPr lang="en-US" altLang="en-US" sz="4400">
                <a:solidFill>
                  <a:srgbClr val="FFFFFF"/>
                </a:solidFill>
                <a:latin typeface="+mn-lt"/>
                <a:ea typeface="Arial" charset="0"/>
              </a:rPr>
              <a:t>Transforming Manual Energy Auditing with Multi-Agent Systems and LLMs</a:t>
            </a:r>
          </a:p>
          <a:p>
            <a:pPr>
              <a:spcBef>
                <a:spcPts val="1800"/>
              </a:spcBef>
              <a:defRPr/>
            </a:pPr>
            <a:r>
              <a:rPr lang="en-US" altLang="en-US" sz="3200">
                <a:solidFill>
                  <a:srgbClr val="FFFFFF"/>
                </a:solidFill>
                <a:latin typeface="+mn-lt"/>
                <a:ea typeface="Arial" charset="0"/>
                <a:cs typeface="Arial"/>
              </a:rPr>
              <a:t>Harshal Patil, </a:t>
            </a:r>
            <a:r>
              <a:rPr lang="en-US" altLang="en-US" sz="3200" err="1">
                <a:solidFill>
                  <a:srgbClr val="FFFFFF"/>
                </a:solidFill>
                <a:latin typeface="+mn-lt"/>
                <a:ea typeface="Arial" charset="0"/>
                <a:cs typeface="Arial"/>
              </a:rPr>
              <a:t>Avipsa</a:t>
            </a:r>
            <a:r>
              <a:rPr lang="en-US" altLang="en-US" sz="3200">
                <a:solidFill>
                  <a:srgbClr val="FFFFFF"/>
                </a:solidFill>
                <a:latin typeface="+mn-lt"/>
                <a:ea typeface="Arial" charset="0"/>
                <a:cs typeface="Arial"/>
              </a:rPr>
              <a:t> </a:t>
            </a:r>
            <a:r>
              <a:rPr lang="en-US" altLang="en-US" sz="3200" err="1">
                <a:solidFill>
                  <a:srgbClr val="FFFFFF"/>
                </a:solidFill>
                <a:latin typeface="+mn-lt"/>
                <a:ea typeface="Arial" charset="0"/>
                <a:cs typeface="Arial"/>
              </a:rPr>
              <a:t>Bhujabal</a:t>
            </a:r>
            <a:r>
              <a:rPr lang="en-US" altLang="en-US" sz="3200">
                <a:solidFill>
                  <a:srgbClr val="FFFFFF"/>
                </a:solidFill>
                <a:latin typeface="+mn-lt"/>
                <a:ea typeface="Arial" charset="0"/>
                <a:cs typeface="Arial"/>
              </a:rPr>
              <a:t>, Aarushi </a:t>
            </a:r>
            <a:r>
              <a:rPr lang="en-US" altLang="en-US" sz="3200" err="1">
                <a:solidFill>
                  <a:srgbClr val="FFFFFF"/>
                </a:solidFill>
                <a:latin typeface="+mn-lt"/>
                <a:ea typeface="Arial" charset="0"/>
                <a:cs typeface="Arial"/>
              </a:rPr>
              <a:t>Jugran</a:t>
            </a:r>
            <a:endParaRPr lang="en-US" altLang="en-US" sz="3200">
              <a:solidFill>
                <a:srgbClr val="FFFFFF"/>
              </a:solidFill>
              <a:latin typeface="+mn-lt"/>
              <a:ea typeface="Arial" charset="0"/>
              <a:cs typeface="Arial"/>
            </a:endParaRPr>
          </a:p>
        </p:txBody>
      </p:sp>
      <p:sp>
        <p:nvSpPr>
          <p:cNvPr id="26" name="TextBox 25">
            <a:extLst>
              <a:ext uri="{FF2B5EF4-FFF2-40B4-BE49-F238E27FC236}">
                <a16:creationId xmlns:a16="http://schemas.microsoft.com/office/drawing/2014/main" id="{66D4DE9D-82CC-F34C-7F65-D433F8E08C20}"/>
              </a:ext>
            </a:extLst>
          </p:cNvPr>
          <p:cNvSpPr txBox="1"/>
          <p:nvPr/>
        </p:nvSpPr>
        <p:spPr>
          <a:xfrm>
            <a:off x="554264" y="5826625"/>
            <a:ext cx="7933381" cy="11172289"/>
          </a:xfrm>
          <a:prstGeom prst="rect">
            <a:avLst/>
          </a:prstGeom>
          <a:noFill/>
        </p:spPr>
        <p:txBody>
          <a:bodyPr wrap="square">
            <a:spAutoFit/>
          </a:bodyPr>
          <a:lstStyle/>
          <a:p>
            <a:pPr algn="just"/>
            <a:r>
              <a:rPr lang="en-US" sz="3600" b="1"/>
              <a:t>THE CHALLENGE: </a:t>
            </a:r>
          </a:p>
          <a:p>
            <a:pPr algn="just"/>
            <a:r>
              <a:rPr lang="en-US" sz="3600" b="1"/>
              <a:t>The Manual Bottleneck</a:t>
            </a:r>
            <a:r>
              <a:rPr lang="en-US" sz="3600"/>
              <a:t> Utility auditing is a highly specialized, labor-intensive process that resists traditional automation due to data complexity.</a:t>
            </a:r>
          </a:p>
          <a:p>
            <a:pPr algn="just">
              <a:buFont typeface="Arial" panose="020B0604020202020204" pitchFamily="34" charset="0"/>
              <a:buChar char="•"/>
            </a:pPr>
            <a:r>
              <a:rPr lang="en-US" sz="3600" b="1"/>
              <a:t>Unscalable Workflow:</a:t>
            </a:r>
            <a:r>
              <a:rPr lang="en-US" sz="3600"/>
              <a:t> Human experts require </a:t>
            </a:r>
            <a:r>
              <a:rPr lang="en-US" sz="3600" b="1"/>
              <a:t>2-4 hours</a:t>
            </a:r>
            <a:r>
              <a:rPr lang="en-US" sz="3600"/>
              <a:t> to process a single complex municipal bill.</a:t>
            </a:r>
          </a:p>
          <a:p>
            <a:pPr algn="just">
              <a:buFont typeface="Arial" panose="020B0604020202020204" pitchFamily="34" charset="0"/>
              <a:buChar char="•"/>
            </a:pPr>
            <a:r>
              <a:rPr lang="en-US" sz="3600" b="1"/>
              <a:t>Capacity Cap:</a:t>
            </a:r>
            <a:r>
              <a:rPr lang="en-US" sz="3600"/>
              <a:t> Operational limits restrict output to just </a:t>
            </a:r>
            <a:r>
              <a:rPr lang="en-US" sz="3600" b="1"/>
              <a:t>5-10 bills per day</a:t>
            </a:r>
            <a:r>
              <a:rPr lang="en-US" sz="3600"/>
              <a:t> per auditor.</a:t>
            </a:r>
          </a:p>
          <a:p>
            <a:pPr algn="just">
              <a:buFont typeface="Arial" panose="020B0604020202020204" pitchFamily="34" charset="0"/>
              <a:buChar char="•"/>
            </a:pPr>
            <a:r>
              <a:rPr lang="en-US" sz="3600" b="1"/>
              <a:t>Data Heterogeneity:</a:t>
            </a:r>
            <a:endParaRPr lang="en-US" sz="3600"/>
          </a:p>
          <a:p>
            <a:pPr marL="742950" lvl="1" indent="-285750" algn="just">
              <a:buFont typeface="Arial" panose="020B0604020202020204" pitchFamily="34" charset="0"/>
              <a:buChar char="•"/>
            </a:pPr>
            <a:r>
              <a:rPr lang="en-US" sz="3600" b="1"/>
              <a:t>Bills:</a:t>
            </a:r>
            <a:r>
              <a:rPr lang="en-US" sz="3600"/>
              <a:t> Thousands of formats across different utility providers and service classes.</a:t>
            </a:r>
          </a:p>
          <a:p>
            <a:pPr marL="742950" lvl="1" indent="-285750" algn="just">
              <a:buFont typeface="Arial" panose="020B0604020202020204" pitchFamily="34" charset="0"/>
              <a:buChar char="•"/>
            </a:pPr>
            <a:r>
              <a:rPr lang="en-US" sz="3600" b="1"/>
              <a:t>Tariffs:</a:t>
            </a:r>
            <a:r>
              <a:rPr lang="en-US" sz="3600"/>
              <a:t> Pricing rules are buried in </a:t>
            </a:r>
            <a:r>
              <a:rPr lang="en-US" sz="3600" b="1"/>
              <a:t>700+ page</a:t>
            </a:r>
            <a:r>
              <a:rPr lang="en-US" sz="3600"/>
              <a:t> PDF legal documents, making simple "regex" extraction impossible.</a:t>
            </a:r>
          </a:p>
        </p:txBody>
      </p:sp>
      <p:sp>
        <p:nvSpPr>
          <p:cNvPr id="30" name="TextBox 29">
            <a:extLst>
              <a:ext uri="{FF2B5EF4-FFF2-40B4-BE49-F238E27FC236}">
                <a16:creationId xmlns:a16="http://schemas.microsoft.com/office/drawing/2014/main" id="{0EA6C839-4739-98EA-985E-4C732F9223EA}"/>
              </a:ext>
            </a:extLst>
          </p:cNvPr>
          <p:cNvSpPr txBox="1"/>
          <p:nvPr/>
        </p:nvSpPr>
        <p:spPr>
          <a:xfrm>
            <a:off x="554489" y="25293382"/>
            <a:ext cx="7933153" cy="14865608"/>
          </a:xfrm>
          <a:prstGeom prst="rect">
            <a:avLst/>
          </a:prstGeom>
          <a:noFill/>
        </p:spPr>
        <p:txBody>
          <a:bodyPr wrap="square">
            <a:spAutoFit/>
          </a:bodyPr>
          <a:lstStyle/>
          <a:p>
            <a:r>
              <a:rPr lang="en-US" sz="4000" b="1"/>
              <a:t>THE INNOVATION:</a:t>
            </a:r>
          </a:p>
          <a:p>
            <a:endParaRPr lang="en-US" sz="4000" b="1"/>
          </a:p>
          <a:p>
            <a:r>
              <a:rPr lang="en-US" sz="4000" b="1"/>
              <a:t> "Self-Driving" Audits</a:t>
            </a:r>
            <a:r>
              <a:rPr lang="en-US" sz="4000"/>
              <a:t> We moved beyond rigid Python scripts to an </a:t>
            </a:r>
            <a:r>
              <a:rPr lang="en-US" sz="4000" b="1"/>
              <a:t>Agentic AI Workflow</a:t>
            </a:r>
            <a:r>
              <a:rPr lang="en-US" sz="4000"/>
              <a:t>. Instead of hard-coding rules, we built autonomous agents that "read" and "reason" like human experts.</a:t>
            </a:r>
          </a:p>
          <a:p>
            <a:pPr>
              <a:buFont typeface="Arial" panose="020B0604020202020204" pitchFamily="34" charset="0"/>
              <a:buChar char="•"/>
            </a:pPr>
            <a:r>
              <a:rPr lang="en-US" sz="4000" b="1"/>
              <a:t>From Code to Logic:</a:t>
            </a:r>
            <a:r>
              <a:rPr lang="en-US" sz="4000"/>
              <a:t> We treat Tariff Rules as </a:t>
            </a:r>
            <a:r>
              <a:rPr lang="en-US" sz="4000" b="1"/>
              <a:t>data</a:t>
            </a:r>
            <a:r>
              <a:rPr lang="en-US" sz="4000"/>
              <a:t>, not code. The system uses LLMs to extract logic from legal PDFs into mathematical models.</a:t>
            </a:r>
          </a:p>
          <a:p>
            <a:pPr>
              <a:buFont typeface="Arial" panose="020B0604020202020204" pitchFamily="34" charset="0"/>
              <a:buChar char="•"/>
            </a:pPr>
            <a:r>
              <a:rPr lang="en-US" sz="4000" b="1"/>
              <a:t>Explainable AI (XAI):</a:t>
            </a:r>
            <a:r>
              <a:rPr lang="en-US" sz="4000"/>
              <a:t> Unlike "black box" AI, our system generates a </a:t>
            </a:r>
            <a:r>
              <a:rPr lang="en-US" sz="4000" b="1"/>
              <a:t>Logic Trace</a:t>
            </a:r>
            <a:r>
              <a:rPr lang="en-US" sz="4000"/>
              <a:t> for every calculation, ensuring audits are transparent and legally defensible.</a:t>
            </a:r>
          </a:p>
          <a:p>
            <a:pPr>
              <a:buFont typeface="Arial" panose="020B0604020202020204" pitchFamily="34" charset="0"/>
              <a:buChar char="•"/>
            </a:pPr>
            <a:r>
              <a:rPr lang="en-US" sz="4000" b="1"/>
              <a:t>Scalability:</a:t>
            </a:r>
            <a:r>
              <a:rPr lang="en-US" sz="4000"/>
              <a:t> The architecture decouples extraction from calculation, allowing the system to scale to thousands of accounts instantly.</a:t>
            </a:r>
          </a:p>
        </p:txBody>
      </p:sp>
      <p:cxnSp>
        <p:nvCxnSpPr>
          <p:cNvPr id="31" name="Horizontal Section Divider" descr="Horizontal Divider">
            <a:extLst>
              <a:ext uri="{FF2B5EF4-FFF2-40B4-BE49-F238E27FC236}">
                <a16:creationId xmlns:a16="http://schemas.microsoft.com/office/drawing/2014/main" id="{B29A8B10-049B-CD64-172A-D5B9082903A3}"/>
              </a:ext>
            </a:extLst>
          </p:cNvPr>
          <p:cNvCxnSpPr>
            <a:cxnSpLocks/>
          </p:cNvCxnSpPr>
          <p:nvPr/>
        </p:nvCxnSpPr>
        <p:spPr bwMode="auto">
          <a:xfrm>
            <a:off x="554264" y="24899423"/>
            <a:ext cx="6936083" cy="0"/>
          </a:xfrm>
          <a:prstGeom prst="line">
            <a:avLst/>
          </a:prstGeom>
          <a:noFill/>
          <a:ln w="25400" cap="flat" cmpd="sng" algn="ctr">
            <a:solidFill>
              <a:schemeClr val="tx1"/>
            </a:solidFill>
            <a:prstDash val="dash"/>
            <a:round/>
            <a:headEnd type="none" w="med" len="med"/>
            <a:tailEnd type="none" w="med" len="med"/>
          </a:ln>
          <a:effectLst/>
        </p:spPr>
      </p:cxnSp>
      <p:cxnSp>
        <p:nvCxnSpPr>
          <p:cNvPr id="34" name="Horizontal Section Divider" descr="Horizontal Divider">
            <a:extLst>
              <a:ext uri="{FF2B5EF4-FFF2-40B4-BE49-F238E27FC236}">
                <a16:creationId xmlns:a16="http://schemas.microsoft.com/office/drawing/2014/main" id="{BCD9FCFB-2EE8-A467-5B9B-FEDBC24B99AA}"/>
              </a:ext>
            </a:extLst>
          </p:cNvPr>
          <p:cNvCxnSpPr>
            <a:cxnSpLocks/>
          </p:cNvCxnSpPr>
          <p:nvPr/>
        </p:nvCxnSpPr>
        <p:spPr bwMode="auto">
          <a:xfrm>
            <a:off x="8494876" y="6334867"/>
            <a:ext cx="0" cy="33829028"/>
          </a:xfrm>
          <a:prstGeom prst="line">
            <a:avLst/>
          </a:prstGeom>
          <a:noFill/>
          <a:ln w="25400" cap="flat" cmpd="sng" algn="ctr">
            <a:solidFill>
              <a:schemeClr val="tx1"/>
            </a:solidFill>
            <a:prstDash val="dash"/>
            <a:round/>
            <a:headEnd type="none" w="med" len="med"/>
            <a:tailEnd type="none" w="med" len="med"/>
          </a:ln>
          <a:effectLst/>
        </p:spPr>
      </p:cxnSp>
      <p:sp>
        <p:nvSpPr>
          <p:cNvPr id="40" name="TextBox 39">
            <a:extLst>
              <a:ext uri="{FF2B5EF4-FFF2-40B4-BE49-F238E27FC236}">
                <a16:creationId xmlns:a16="http://schemas.microsoft.com/office/drawing/2014/main" id="{C740F446-5C9F-4E32-2252-DDFB9324819D}"/>
              </a:ext>
            </a:extLst>
          </p:cNvPr>
          <p:cNvSpPr txBox="1"/>
          <p:nvPr/>
        </p:nvSpPr>
        <p:spPr>
          <a:xfrm>
            <a:off x="11459907" y="6210378"/>
            <a:ext cx="9661927" cy="769441"/>
          </a:xfrm>
          <a:prstGeom prst="rect">
            <a:avLst/>
          </a:prstGeom>
          <a:noFill/>
        </p:spPr>
        <p:txBody>
          <a:bodyPr wrap="square">
            <a:spAutoFit/>
          </a:bodyPr>
          <a:lstStyle/>
          <a:p>
            <a:r>
              <a:rPr lang="en-US" sz="4400"/>
              <a:t>System Architecture &amp; Methodology</a:t>
            </a:r>
          </a:p>
        </p:txBody>
      </p:sp>
      <p:sp>
        <p:nvSpPr>
          <p:cNvPr id="42" name="TextBox 41">
            <a:extLst>
              <a:ext uri="{FF2B5EF4-FFF2-40B4-BE49-F238E27FC236}">
                <a16:creationId xmlns:a16="http://schemas.microsoft.com/office/drawing/2014/main" id="{9B49BC0A-5C07-48F8-9E76-D8AF6F390532}"/>
              </a:ext>
            </a:extLst>
          </p:cNvPr>
          <p:cNvSpPr txBox="1"/>
          <p:nvPr/>
        </p:nvSpPr>
        <p:spPr>
          <a:xfrm>
            <a:off x="10254055" y="21193164"/>
            <a:ext cx="11691951" cy="1209242"/>
          </a:xfrm>
          <a:prstGeom prst="rect">
            <a:avLst/>
          </a:prstGeom>
          <a:noFill/>
        </p:spPr>
        <p:txBody>
          <a:bodyPr wrap="square">
            <a:spAutoFit/>
          </a:bodyPr>
          <a:lstStyle/>
          <a:p>
            <a:r>
              <a:rPr lang="en-US"/>
              <a:t>The Input &amp; Translation</a:t>
            </a:r>
          </a:p>
        </p:txBody>
      </p:sp>
      <p:sp>
        <p:nvSpPr>
          <p:cNvPr id="44" name="TextBox 43">
            <a:extLst>
              <a:ext uri="{FF2B5EF4-FFF2-40B4-BE49-F238E27FC236}">
                <a16:creationId xmlns:a16="http://schemas.microsoft.com/office/drawing/2014/main" id="{6F4594C8-C549-8524-E98B-DD376DEE8254}"/>
              </a:ext>
            </a:extLst>
          </p:cNvPr>
          <p:cNvSpPr txBox="1"/>
          <p:nvPr/>
        </p:nvSpPr>
        <p:spPr>
          <a:xfrm>
            <a:off x="11459907" y="22938464"/>
            <a:ext cx="11691943" cy="6986528"/>
          </a:xfrm>
          <a:prstGeom prst="rect">
            <a:avLst/>
          </a:prstGeom>
          <a:noFill/>
        </p:spPr>
        <p:txBody>
          <a:bodyPr wrap="square">
            <a:spAutoFit/>
          </a:bodyPr>
          <a:lstStyle/>
          <a:p>
            <a:r>
              <a:rPr lang="en-US" sz="4400" b="1"/>
              <a:t>1</a:t>
            </a:r>
            <a:r>
              <a:rPr lang="en-US" sz="3600" b="1"/>
              <a:t>. Document Processing ("The Reader")</a:t>
            </a:r>
            <a:endParaRPr lang="en-US" sz="3600"/>
          </a:p>
          <a:p>
            <a:pPr>
              <a:buFont typeface="Arial" panose="020B0604020202020204" pitchFamily="34" charset="0"/>
              <a:buChar char="•"/>
            </a:pPr>
            <a:r>
              <a:rPr lang="en-US" sz="3600" b="1"/>
              <a:t>Role:</a:t>
            </a:r>
            <a:r>
              <a:rPr lang="en-US" sz="3600"/>
              <a:t> Ingests raw, messy utility bills.</a:t>
            </a:r>
          </a:p>
          <a:p>
            <a:pPr>
              <a:buFont typeface="Arial" panose="020B0604020202020204" pitchFamily="34" charset="0"/>
              <a:buChar char="•"/>
            </a:pPr>
            <a:r>
              <a:rPr lang="en-US" sz="3600" b="1"/>
              <a:t>Tech:</a:t>
            </a:r>
            <a:r>
              <a:rPr lang="en-US" sz="3600"/>
              <a:t> Uses </a:t>
            </a:r>
            <a:r>
              <a:rPr lang="en-US" sz="3600" err="1"/>
              <a:t>pdfplumber</a:t>
            </a:r>
            <a:r>
              <a:rPr lang="en-US" sz="3600"/>
              <a:t> and Regex normalization to handle artifacts.</a:t>
            </a:r>
          </a:p>
          <a:p>
            <a:pPr>
              <a:buFont typeface="Arial" panose="020B0604020202020204" pitchFamily="34" charset="0"/>
              <a:buChar char="•"/>
            </a:pPr>
            <a:r>
              <a:rPr lang="en-US" sz="3600" b="1"/>
              <a:t>Output:</a:t>
            </a:r>
            <a:r>
              <a:rPr lang="en-US" sz="3600"/>
              <a:t> Converts heterogeneous PDF layouts into structured, standardized billing rows in PostgreSQL.</a:t>
            </a:r>
          </a:p>
          <a:p>
            <a:r>
              <a:rPr lang="en-US" sz="3600" b="1"/>
              <a:t>2. Tariff Analysis ("The Translator")</a:t>
            </a:r>
            <a:endParaRPr lang="en-US" sz="3600"/>
          </a:p>
          <a:p>
            <a:pPr>
              <a:buFont typeface="Arial" panose="020B0604020202020204" pitchFamily="34" charset="0"/>
              <a:buChar char="•"/>
            </a:pPr>
            <a:r>
              <a:rPr lang="en-US" sz="3600" b="1"/>
              <a:t>Role:</a:t>
            </a:r>
            <a:r>
              <a:rPr lang="en-US" sz="3600"/>
              <a:t> Tackles complex 700+ page Tariff Documents.</a:t>
            </a:r>
          </a:p>
          <a:p>
            <a:pPr>
              <a:buFont typeface="Arial" panose="020B0604020202020204" pitchFamily="34" charset="0"/>
              <a:buChar char="•"/>
            </a:pPr>
            <a:r>
              <a:rPr lang="en-US" sz="3600" b="1"/>
              <a:t>Innovation:</a:t>
            </a:r>
            <a:r>
              <a:rPr lang="en-US" sz="3600"/>
              <a:t> Uses </a:t>
            </a:r>
            <a:r>
              <a:rPr lang="en-US" sz="3600" b="1"/>
              <a:t>GPT-4o</a:t>
            </a:r>
            <a:r>
              <a:rPr lang="en-US" sz="3600"/>
              <a:t> to interpret legal clauses and convert them into executable </a:t>
            </a:r>
            <a:r>
              <a:rPr lang="en-US" sz="3600" b="1"/>
              <a:t>JSON Formula Trees</a:t>
            </a:r>
            <a:r>
              <a:rPr lang="en-US" sz="3600"/>
              <a:t>.</a:t>
            </a:r>
          </a:p>
          <a:p>
            <a:pPr>
              <a:buFont typeface="Arial" panose="020B0604020202020204" pitchFamily="34" charset="0"/>
              <a:buChar char="•"/>
            </a:pPr>
            <a:r>
              <a:rPr lang="en-US" sz="3600" b="1"/>
              <a:t>Impact:</a:t>
            </a:r>
            <a:r>
              <a:rPr lang="en-US" sz="3600"/>
              <a:t> Turns static legal text into dynamic, queryable math—decoupling logic from code</a:t>
            </a:r>
            <a:r>
              <a:rPr lang="en-US" sz="4400"/>
              <a:t>.</a:t>
            </a:r>
          </a:p>
        </p:txBody>
      </p:sp>
      <p:sp>
        <p:nvSpPr>
          <p:cNvPr id="46" name="TextBox 45">
            <a:extLst>
              <a:ext uri="{FF2B5EF4-FFF2-40B4-BE49-F238E27FC236}">
                <a16:creationId xmlns:a16="http://schemas.microsoft.com/office/drawing/2014/main" id="{3E2DAE97-1700-6A12-F691-19275E28F35D}"/>
              </a:ext>
            </a:extLst>
          </p:cNvPr>
          <p:cNvSpPr txBox="1"/>
          <p:nvPr/>
        </p:nvSpPr>
        <p:spPr>
          <a:xfrm>
            <a:off x="12279086" y="30377524"/>
            <a:ext cx="9113586" cy="2326150"/>
          </a:xfrm>
          <a:prstGeom prst="rect">
            <a:avLst/>
          </a:prstGeom>
          <a:noFill/>
        </p:spPr>
        <p:txBody>
          <a:bodyPr wrap="square">
            <a:spAutoFit/>
          </a:bodyPr>
          <a:lstStyle/>
          <a:p>
            <a:r>
              <a:rPr lang="en-US"/>
              <a:t>The Validation &amp; Audit</a:t>
            </a:r>
          </a:p>
        </p:txBody>
      </p:sp>
      <p:sp>
        <p:nvSpPr>
          <p:cNvPr id="50" name="TextBox 49">
            <a:extLst>
              <a:ext uri="{FF2B5EF4-FFF2-40B4-BE49-F238E27FC236}">
                <a16:creationId xmlns:a16="http://schemas.microsoft.com/office/drawing/2014/main" id="{913A7C23-E9B2-BEC6-1610-9680FF881F70}"/>
              </a:ext>
            </a:extLst>
          </p:cNvPr>
          <p:cNvSpPr txBox="1"/>
          <p:nvPr/>
        </p:nvSpPr>
        <p:spPr>
          <a:xfrm>
            <a:off x="11603430" y="32270901"/>
            <a:ext cx="11097006" cy="7294305"/>
          </a:xfrm>
          <a:prstGeom prst="rect">
            <a:avLst/>
          </a:prstGeom>
          <a:noFill/>
        </p:spPr>
        <p:txBody>
          <a:bodyPr wrap="square">
            <a:spAutoFit/>
          </a:bodyPr>
          <a:lstStyle/>
          <a:p>
            <a:r>
              <a:rPr lang="en-US" sz="3600" b="1"/>
              <a:t>3. Anomaly Detection ("The Watchdog")</a:t>
            </a:r>
            <a:endParaRPr lang="en-US" sz="3600"/>
          </a:p>
          <a:p>
            <a:pPr>
              <a:buFont typeface="Arial" panose="020B0604020202020204" pitchFamily="34" charset="0"/>
              <a:buChar char="•"/>
            </a:pPr>
            <a:r>
              <a:rPr lang="en-US" sz="3600" b="1"/>
              <a:t>Role:</a:t>
            </a:r>
            <a:r>
              <a:rPr lang="en-US" sz="3600"/>
              <a:t> Pre-audit Quality Control.</a:t>
            </a:r>
          </a:p>
          <a:p>
            <a:pPr>
              <a:buFont typeface="Arial" panose="020B0604020202020204" pitchFamily="34" charset="0"/>
              <a:buChar char="•"/>
            </a:pPr>
            <a:r>
              <a:rPr lang="en-US" sz="3600" b="1"/>
              <a:t>Logic:</a:t>
            </a:r>
            <a:r>
              <a:rPr lang="en-US" sz="3600"/>
              <a:t> Evaluates context-aware rules (e.g., </a:t>
            </a:r>
            <a:r>
              <a:rPr lang="en-US" sz="3600" i="1"/>
              <a:t>"Did usage drop while cost increased?"</a:t>
            </a:r>
            <a:r>
              <a:rPr lang="en-US" sz="3600"/>
              <a:t>) to flag data errors before the audit begins.</a:t>
            </a:r>
          </a:p>
          <a:p>
            <a:pPr>
              <a:buFont typeface="Arial" panose="020B0604020202020204" pitchFamily="34" charset="0"/>
              <a:buChar char="•"/>
            </a:pPr>
            <a:r>
              <a:rPr lang="en-US" sz="3600" b="1"/>
              <a:t>Result:</a:t>
            </a:r>
            <a:r>
              <a:rPr lang="en-US" sz="3600"/>
              <a:t> Flags outliers like Load Factor swings or duplicate charges.</a:t>
            </a:r>
          </a:p>
          <a:p>
            <a:r>
              <a:rPr lang="en-US" sz="3600" b="1"/>
              <a:t>4. Audit Calculation ("The Accountant")</a:t>
            </a:r>
            <a:endParaRPr lang="en-US" sz="3600"/>
          </a:p>
          <a:p>
            <a:pPr>
              <a:buFont typeface="Arial" panose="020B0604020202020204" pitchFamily="34" charset="0"/>
              <a:buChar char="•"/>
            </a:pPr>
            <a:r>
              <a:rPr lang="en-US" sz="3600" b="1"/>
              <a:t>Role:</a:t>
            </a:r>
            <a:r>
              <a:rPr lang="en-US" sz="3600"/>
              <a:t> The Final Source of Truth.</a:t>
            </a:r>
          </a:p>
          <a:p>
            <a:pPr>
              <a:buFont typeface="Arial" panose="020B0604020202020204" pitchFamily="34" charset="0"/>
              <a:buChar char="•"/>
            </a:pPr>
            <a:r>
              <a:rPr lang="en-US" sz="3600" b="1"/>
              <a:t>Process:</a:t>
            </a:r>
            <a:r>
              <a:rPr lang="en-US" sz="3600"/>
              <a:t> Executes the </a:t>
            </a:r>
            <a:r>
              <a:rPr lang="en-US" sz="3600" b="1"/>
              <a:t>JSON Formulas</a:t>
            </a:r>
            <a:r>
              <a:rPr lang="en-US" sz="3600"/>
              <a:t> (from Step 2) against the </a:t>
            </a:r>
            <a:r>
              <a:rPr lang="en-US" sz="3600" b="1"/>
              <a:t>Bill Data</a:t>
            </a:r>
            <a:r>
              <a:rPr lang="en-US" sz="3600"/>
              <a:t> (from Step 1).</a:t>
            </a:r>
          </a:p>
          <a:p>
            <a:pPr>
              <a:buFont typeface="Arial" panose="020B0604020202020204" pitchFamily="34" charset="0"/>
              <a:buChar char="•"/>
            </a:pPr>
            <a:r>
              <a:rPr lang="en-US" sz="3600" b="1"/>
              <a:t>Result:</a:t>
            </a:r>
            <a:r>
              <a:rPr lang="en-US" sz="3600"/>
              <a:t> Calculates exact variance and generates a transparent </a:t>
            </a:r>
            <a:r>
              <a:rPr lang="en-US" sz="3600" b="1"/>
              <a:t>Logic Trace</a:t>
            </a:r>
            <a:r>
              <a:rPr lang="en-US" sz="3600"/>
              <a:t> for every dollar audited</a:t>
            </a:r>
          </a:p>
        </p:txBody>
      </p:sp>
      <p:cxnSp>
        <p:nvCxnSpPr>
          <p:cNvPr id="55" name="Horizontal Section Divider" descr="Horizontal Divider">
            <a:extLst>
              <a:ext uri="{FF2B5EF4-FFF2-40B4-BE49-F238E27FC236}">
                <a16:creationId xmlns:a16="http://schemas.microsoft.com/office/drawing/2014/main" id="{96382940-1153-659E-D32F-63C41DD2D69A}"/>
              </a:ext>
            </a:extLst>
          </p:cNvPr>
          <p:cNvCxnSpPr>
            <a:cxnSpLocks/>
          </p:cNvCxnSpPr>
          <p:nvPr/>
        </p:nvCxnSpPr>
        <p:spPr bwMode="auto">
          <a:xfrm>
            <a:off x="23151850" y="5826625"/>
            <a:ext cx="0" cy="33829028"/>
          </a:xfrm>
          <a:prstGeom prst="line">
            <a:avLst/>
          </a:prstGeom>
          <a:noFill/>
          <a:ln w="25400" cap="flat" cmpd="sng" algn="ctr">
            <a:solidFill>
              <a:schemeClr val="tx1"/>
            </a:solidFill>
            <a:prstDash val="dash"/>
            <a:round/>
            <a:headEnd type="none" w="med" len="med"/>
            <a:tailEnd type="none" w="med" len="med"/>
          </a:ln>
          <a:effectLst/>
        </p:spPr>
      </p:cxnSp>
      <p:sp>
        <p:nvSpPr>
          <p:cNvPr id="57" name="TextBox 56">
            <a:extLst>
              <a:ext uri="{FF2B5EF4-FFF2-40B4-BE49-F238E27FC236}">
                <a16:creationId xmlns:a16="http://schemas.microsoft.com/office/drawing/2014/main" id="{5717050C-354E-3B09-EA66-D20F95708D6E}"/>
              </a:ext>
            </a:extLst>
          </p:cNvPr>
          <p:cNvSpPr txBox="1"/>
          <p:nvPr/>
        </p:nvSpPr>
        <p:spPr>
          <a:xfrm>
            <a:off x="23617818" y="20267615"/>
            <a:ext cx="9014746" cy="8956298"/>
          </a:xfrm>
          <a:prstGeom prst="rect">
            <a:avLst/>
          </a:prstGeom>
          <a:noFill/>
        </p:spPr>
        <p:txBody>
          <a:bodyPr wrap="square">
            <a:spAutoFit/>
          </a:bodyPr>
          <a:lstStyle/>
          <a:p>
            <a:r>
              <a:rPr lang="en-US" sz="3600" b="1"/>
              <a:t>AUTOMATED ANOMALY DETECTION</a:t>
            </a:r>
            <a:r>
              <a:rPr lang="en-US" sz="3600"/>
              <a:t> The system acts as an intelligent "Watchdog" before human review.</a:t>
            </a:r>
          </a:p>
          <a:p>
            <a:pPr>
              <a:buFont typeface="Arial" panose="020B0604020202020204" pitchFamily="34" charset="0"/>
              <a:buChar char="•"/>
            </a:pPr>
            <a:r>
              <a:rPr lang="en-US" sz="3600" b="1"/>
              <a:t>Instant Visibility:</a:t>
            </a:r>
            <a:r>
              <a:rPr lang="en-US" sz="3600"/>
              <a:t> The dashboard automatically flags specific billing cycles (highlighted in red) where actual charges deviate from expected tariff logic.</a:t>
            </a:r>
          </a:p>
          <a:p>
            <a:pPr>
              <a:buFont typeface="Arial" panose="020B0604020202020204" pitchFamily="34" charset="0"/>
              <a:buChar char="•"/>
            </a:pPr>
            <a:r>
              <a:rPr lang="en-US" sz="3600" b="1"/>
              <a:t>Context-Aware:</a:t>
            </a:r>
            <a:r>
              <a:rPr lang="en-US" sz="3600"/>
              <a:t> Unlike simple threshold alerts, the system detects complex issues like </a:t>
            </a:r>
            <a:r>
              <a:rPr lang="en-US" sz="3600" b="1"/>
              <a:t>Load Factor swings</a:t>
            </a:r>
            <a:r>
              <a:rPr lang="en-US" sz="3600"/>
              <a:t> or usage drops accompanied by cost spikes.</a:t>
            </a:r>
          </a:p>
          <a:p>
            <a:pPr>
              <a:buFont typeface="Arial" panose="020B0604020202020204" pitchFamily="34" charset="0"/>
              <a:buChar char="•"/>
            </a:pPr>
            <a:r>
              <a:rPr lang="en-US" sz="3600" b="1"/>
              <a:t>Traceable Logic:</a:t>
            </a:r>
            <a:r>
              <a:rPr lang="en-US" sz="3600"/>
              <a:t> Auditors can click any flag to view a transparent </a:t>
            </a:r>
            <a:r>
              <a:rPr lang="en-US" sz="3600" b="1"/>
              <a:t>"Logic Trace,"</a:t>
            </a:r>
            <a:r>
              <a:rPr lang="en-US" sz="3600"/>
              <a:t> proving exactly </a:t>
            </a:r>
            <a:r>
              <a:rPr lang="en-US" sz="3600" i="1"/>
              <a:t>why</a:t>
            </a:r>
            <a:r>
              <a:rPr lang="en-US" sz="3600"/>
              <a:t> a bill was flagged (e.g., </a:t>
            </a:r>
            <a:r>
              <a:rPr lang="en-US" sz="3600" i="1"/>
              <a:t>"Expected Energy Charge $44.45 vs. Actual $63.45"</a:t>
            </a:r>
            <a:r>
              <a:rPr lang="en-US" sz="3600"/>
              <a:t>).</a:t>
            </a:r>
          </a:p>
        </p:txBody>
      </p:sp>
      <p:sp>
        <p:nvSpPr>
          <p:cNvPr id="59" name="TextBox 58">
            <a:extLst>
              <a:ext uri="{FF2B5EF4-FFF2-40B4-BE49-F238E27FC236}">
                <a16:creationId xmlns:a16="http://schemas.microsoft.com/office/drawing/2014/main" id="{109B556B-C5F5-49F9-FF26-F219ED7AA76E}"/>
              </a:ext>
            </a:extLst>
          </p:cNvPr>
          <p:cNvSpPr txBox="1"/>
          <p:nvPr/>
        </p:nvSpPr>
        <p:spPr>
          <a:xfrm>
            <a:off x="23588134" y="29965880"/>
            <a:ext cx="7548041" cy="8956298"/>
          </a:xfrm>
          <a:prstGeom prst="rect">
            <a:avLst/>
          </a:prstGeom>
          <a:noFill/>
        </p:spPr>
        <p:txBody>
          <a:bodyPr wrap="square">
            <a:spAutoFit/>
          </a:bodyPr>
          <a:lstStyle/>
          <a:p>
            <a:r>
              <a:rPr lang="en-US" sz="3600" b="1"/>
              <a:t>BUSINESS IMPACT</a:t>
            </a:r>
            <a:endParaRPr lang="en-US" sz="3600"/>
          </a:p>
          <a:p>
            <a:pPr>
              <a:buFont typeface="Arial" panose="020B0604020202020204" pitchFamily="34" charset="0"/>
              <a:buChar char="•"/>
            </a:pPr>
            <a:r>
              <a:rPr lang="en-US" sz="3600" b="1"/>
              <a:t>100x Scalability:</a:t>
            </a:r>
            <a:r>
              <a:rPr lang="en-US" sz="3600"/>
              <a:t> Shifted from manual processing of </a:t>
            </a:r>
            <a:r>
              <a:rPr lang="en-US" sz="3600" b="1"/>
              <a:t>5-10 bills/day</a:t>
            </a:r>
            <a:r>
              <a:rPr lang="en-US" sz="3600"/>
              <a:t> to handling </a:t>
            </a:r>
            <a:r>
              <a:rPr lang="en-US" sz="3600" b="1"/>
              <a:t>thousands of accounts</a:t>
            </a:r>
            <a:r>
              <a:rPr lang="en-US" sz="3600"/>
              <a:t> in a single batch run.</a:t>
            </a:r>
          </a:p>
          <a:p>
            <a:pPr>
              <a:buFont typeface="Arial" panose="020B0604020202020204" pitchFamily="34" charset="0"/>
              <a:buChar char="•"/>
            </a:pPr>
            <a:r>
              <a:rPr lang="en-US" sz="3600" b="1"/>
              <a:t>Speed:</a:t>
            </a:r>
            <a:r>
              <a:rPr lang="en-US" sz="3600"/>
              <a:t> Reduced audit time per bill from </a:t>
            </a:r>
            <a:r>
              <a:rPr lang="en-US" sz="3600" b="1"/>
              <a:t>2-4 hours</a:t>
            </a:r>
            <a:r>
              <a:rPr lang="en-US" sz="3600"/>
              <a:t> to </a:t>
            </a:r>
            <a:r>
              <a:rPr lang="en-US" sz="3600" b="1"/>
              <a:t>seconds</a:t>
            </a:r>
            <a:r>
              <a:rPr lang="en-US" sz="3600"/>
              <a:t>.</a:t>
            </a:r>
          </a:p>
          <a:p>
            <a:pPr>
              <a:buFont typeface="Arial" panose="020B0604020202020204" pitchFamily="34" charset="0"/>
              <a:buChar char="•"/>
            </a:pPr>
            <a:r>
              <a:rPr lang="en-US" sz="3600" b="1"/>
              <a:t>Accuracy:</a:t>
            </a:r>
            <a:r>
              <a:rPr lang="en-US" sz="3600"/>
              <a:t> Eliminated human calculation errors by utilizing a deterministic Rule Engine rather than manual spreadsheet math.</a:t>
            </a:r>
          </a:p>
          <a:p>
            <a:pPr>
              <a:buFont typeface="Arial" panose="020B0604020202020204" pitchFamily="34" charset="0"/>
              <a:buChar char="•"/>
            </a:pPr>
            <a:r>
              <a:rPr lang="en-US" sz="3600" b="1"/>
              <a:t>Adaptability:</a:t>
            </a:r>
            <a:r>
              <a:rPr lang="en-US" sz="3600"/>
              <a:t> New utility providers can be onboarded simply by uploading their Tariff PDF—the Agents "learn" the new rates without code rewrites.</a:t>
            </a:r>
          </a:p>
        </p:txBody>
      </p:sp>
      <p:cxnSp>
        <p:nvCxnSpPr>
          <p:cNvPr id="60" name="Horizontal Section Divider" descr="Horizontal Divider">
            <a:extLst>
              <a:ext uri="{FF2B5EF4-FFF2-40B4-BE49-F238E27FC236}">
                <a16:creationId xmlns:a16="http://schemas.microsoft.com/office/drawing/2014/main" id="{45A20B98-141D-0BC9-2214-B03D2BD4B0BD}"/>
              </a:ext>
            </a:extLst>
          </p:cNvPr>
          <p:cNvCxnSpPr>
            <a:cxnSpLocks/>
          </p:cNvCxnSpPr>
          <p:nvPr/>
        </p:nvCxnSpPr>
        <p:spPr bwMode="auto">
          <a:xfrm flipV="1">
            <a:off x="0" y="40096504"/>
            <a:ext cx="32500182" cy="67391"/>
          </a:xfrm>
          <a:prstGeom prst="line">
            <a:avLst/>
          </a:prstGeom>
          <a:noFill/>
          <a:ln w="25400" cap="flat" cmpd="sng" algn="ctr">
            <a:solidFill>
              <a:schemeClr val="tx1"/>
            </a:solidFill>
            <a:prstDash val="dash"/>
            <a:round/>
            <a:headEnd type="none" w="med" len="med"/>
            <a:tailEnd type="none" w="med" len="med"/>
          </a:ln>
          <a:effectLst/>
        </p:spPr>
      </p:cxnSp>
      <p:sp>
        <p:nvSpPr>
          <p:cNvPr id="63" name="TextBox 62">
            <a:extLst>
              <a:ext uri="{FF2B5EF4-FFF2-40B4-BE49-F238E27FC236}">
                <a16:creationId xmlns:a16="http://schemas.microsoft.com/office/drawing/2014/main" id="{AFD395FB-652C-2D24-50AF-3E29F833B369}"/>
              </a:ext>
            </a:extLst>
          </p:cNvPr>
          <p:cNvSpPr txBox="1"/>
          <p:nvPr/>
        </p:nvSpPr>
        <p:spPr>
          <a:xfrm>
            <a:off x="312716" y="40313014"/>
            <a:ext cx="10272269" cy="707886"/>
          </a:xfrm>
          <a:prstGeom prst="rect">
            <a:avLst/>
          </a:prstGeom>
          <a:noFill/>
        </p:spPr>
        <p:txBody>
          <a:bodyPr wrap="square">
            <a:spAutoFit/>
          </a:bodyPr>
          <a:lstStyle/>
          <a:p>
            <a:r>
              <a:rPr lang="en-US" sz="4000"/>
              <a:t>TECHNOLOGY STACK</a:t>
            </a:r>
          </a:p>
        </p:txBody>
      </p:sp>
      <p:pic>
        <p:nvPicPr>
          <p:cNvPr id="67" name="Picture 66" descr="A diagram of a system&#10;&#10;Description automatically generated">
            <a:extLst>
              <a:ext uri="{FF2B5EF4-FFF2-40B4-BE49-F238E27FC236}">
                <a16:creationId xmlns:a16="http://schemas.microsoft.com/office/drawing/2014/main" id="{9AC6E2EC-9189-57D3-9202-AB25467E9621}"/>
              </a:ext>
            </a:extLst>
          </p:cNvPr>
          <p:cNvPicPr>
            <a:picLocks noChangeAspect="1"/>
          </p:cNvPicPr>
          <p:nvPr/>
        </p:nvPicPr>
        <p:blipFill>
          <a:blip r:embed="rId3"/>
          <a:srcRect r="691"/>
          <a:stretch/>
        </p:blipFill>
        <p:spPr>
          <a:xfrm>
            <a:off x="8709734" y="7192132"/>
            <a:ext cx="14212794" cy="7693380"/>
          </a:xfrm>
          <a:prstGeom prst="rect">
            <a:avLst/>
          </a:prstGeom>
        </p:spPr>
      </p:pic>
      <p:pic>
        <p:nvPicPr>
          <p:cNvPr id="68" name="Picture 67">
            <a:extLst>
              <a:ext uri="{FF2B5EF4-FFF2-40B4-BE49-F238E27FC236}">
                <a16:creationId xmlns:a16="http://schemas.microsoft.com/office/drawing/2014/main" id="{11243588-50DA-E130-2E19-46FC62F15481}"/>
              </a:ext>
            </a:extLst>
          </p:cNvPr>
          <p:cNvPicPr>
            <a:picLocks noChangeAspect="1"/>
          </p:cNvPicPr>
          <p:nvPr/>
        </p:nvPicPr>
        <p:blipFill>
          <a:blip r:embed="rId4"/>
          <a:stretch>
            <a:fillRect/>
          </a:stretch>
        </p:blipFill>
        <p:spPr>
          <a:xfrm>
            <a:off x="23691070" y="6133377"/>
            <a:ext cx="8868242" cy="5674271"/>
          </a:xfrm>
          <a:prstGeom prst="rect">
            <a:avLst/>
          </a:prstGeom>
        </p:spPr>
      </p:pic>
      <p:pic>
        <p:nvPicPr>
          <p:cNvPr id="69" name="Picture 68">
            <a:extLst>
              <a:ext uri="{FF2B5EF4-FFF2-40B4-BE49-F238E27FC236}">
                <a16:creationId xmlns:a16="http://schemas.microsoft.com/office/drawing/2014/main" id="{315A7B90-4877-70A5-6108-0354A7366CFF}"/>
              </a:ext>
            </a:extLst>
          </p:cNvPr>
          <p:cNvPicPr>
            <a:picLocks noChangeAspect="1"/>
          </p:cNvPicPr>
          <p:nvPr/>
        </p:nvPicPr>
        <p:blipFill>
          <a:blip r:embed="rId5"/>
          <a:stretch>
            <a:fillRect/>
          </a:stretch>
        </p:blipFill>
        <p:spPr>
          <a:xfrm>
            <a:off x="23691070" y="13168275"/>
            <a:ext cx="8763532" cy="5229760"/>
          </a:xfrm>
          <a:prstGeom prst="rect">
            <a:avLst/>
          </a:prstGeom>
        </p:spPr>
      </p:pic>
    </p:spTree>
    <p:extLst>
      <p:ext uri="{BB962C8B-B14F-4D97-AF65-F5344CB8AC3E}">
        <p14:creationId xmlns:p14="http://schemas.microsoft.com/office/powerpoint/2010/main" val="463237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system overview&#10;&#10;Description automatically generated">
            <a:extLst>
              <a:ext uri="{FF2B5EF4-FFF2-40B4-BE49-F238E27FC236}">
                <a16:creationId xmlns:a16="http://schemas.microsoft.com/office/drawing/2014/main" id="{7304D081-F513-7B38-EB65-F947B09CEBB4}"/>
              </a:ext>
            </a:extLst>
          </p:cNvPr>
          <p:cNvPicPr>
            <a:picLocks noChangeAspect="1"/>
          </p:cNvPicPr>
          <p:nvPr/>
        </p:nvPicPr>
        <p:blipFill>
          <a:blip r:embed="rId2"/>
          <a:stretch>
            <a:fillRect/>
          </a:stretch>
        </p:blipFill>
        <p:spPr>
          <a:xfrm>
            <a:off x="3753853" y="6254931"/>
            <a:ext cx="24148715" cy="13478350"/>
          </a:xfrm>
          <a:prstGeom prst="rect">
            <a:avLst/>
          </a:prstGeom>
        </p:spPr>
      </p:pic>
      <p:pic>
        <p:nvPicPr>
          <p:cNvPr id="5" name="Picture 4" descr="A diagram of a computer security system&#10;&#10;Description automatically generated">
            <a:extLst>
              <a:ext uri="{FF2B5EF4-FFF2-40B4-BE49-F238E27FC236}">
                <a16:creationId xmlns:a16="http://schemas.microsoft.com/office/drawing/2014/main" id="{3EF659E6-2844-179E-E691-CBB2D9225A6C}"/>
              </a:ext>
            </a:extLst>
          </p:cNvPr>
          <p:cNvPicPr>
            <a:picLocks noChangeAspect="1"/>
          </p:cNvPicPr>
          <p:nvPr/>
        </p:nvPicPr>
        <p:blipFill>
          <a:blip r:embed="rId3"/>
          <a:stretch>
            <a:fillRect/>
          </a:stretch>
        </p:blipFill>
        <p:spPr>
          <a:xfrm>
            <a:off x="10233192" y="19733281"/>
            <a:ext cx="12452016" cy="22291721"/>
          </a:xfrm>
          <a:prstGeom prst="rect">
            <a:avLst/>
          </a:prstGeom>
        </p:spPr>
      </p:pic>
    </p:spTree>
    <p:extLst>
      <p:ext uri="{BB962C8B-B14F-4D97-AF65-F5344CB8AC3E}">
        <p14:creationId xmlns:p14="http://schemas.microsoft.com/office/powerpoint/2010/main" val="384581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FD368A8A-921F-E83D-9836-367D8826C1D0}"/>
              </a:ext>
            </a:extLst>
          </p:cNvPr>
          <p:cNvSpPr>
            <a:spLocks noChangeAspect="1" noChangeArrowheads="1"/>
          </p:cNvSpPr>
          <p:nvPr/>
        </p:nvSpPr>
        <p:spPr bwMode="auto">
          <a:xfrm>
            <a:off x="16306800" y="21793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7462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13DE1-253A-C66B-3AB0-585D0C147E59}"/>
              </a:ext>
            </a:extLst>
          </p:cNvPr>
          <p:cNvSpPr/>
          <p:nvPr/>
        </p:nvSpPr>
        <p:spPr>
          <a:xfrm>
            <a:off x="20947912" y="5864954"/>
            <a:ext cx="1008040" cy="3503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76548-18B9-7B47-0DF5-9D428C51A9DA}"/>
              </a:ext>
            </a:extLst>
          </p:cNvPr>
          <p:cNvSpPr/>
          <p:nvPr/>
        </p:nvSpPr>
        <p:spPr>
          <a:xfrm>
            <a:off x="10730068" y="6265889"/>
            <a:ext cx="1305888" cy="34501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cs typeface="Arial"/>
            </a:endParaRPr>
          </a:p>
        </p:txBody>
      </p:sp>
      <p:sp>
        <p:nvSpPr>
          <p:cNvPr id="134" name="Poster Title">
            <a:extLst>
              <a:ext uri="{FF2B5EF4-FFF2-40B4-BE49-F238E27FC236}">
                <a16:creationId xmlns:a16="http://schemas.microsoft.com/office/drawing/2014/main" id="{8CAF18F6-5B72-A388-F4C6-1E3522816B3D}"/>
              </a:ext>
            </a:extLst>
          </p:cNvPr>
          <p:cNvSpPr>
            <a:spLocks noChangeArrowheads="1"/>
          </p:cNvSpPr>
          <p:nvPr/>
        </p:nvSpPr>
        <p:spPr bwMode="auto">
          <a:xfrm>
            <a:off x="413427" y="487317"/>
            <a:ext cx="21133921" cy="3800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37931725" indent="-37474525"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defRPr/>
            </a:pPr>
            <a:r>
              <a:rPr lang="en-US" sz="6000" b="1">
                <a:solidFill>
                  <a:srgbClr val="FFFFFF"/>
                </a:solidFill>
                <a:latin typeface="Arial"/>
                <a:ea typeface="ＭＳ Ｐゴシック"/>
                <a:cs typeface="Arial"/>
              </a:rPr>
              <a:t>Utility Billing Automation</a:t>
            </a:r>
            <a:endParaRPr lang="en-US" sz="6000" b="1">
              <a:latin typeface="Arial"/>
              <a:cs typeface="Times"/>
            </a:endParaRPr>
          </a:p>
          <a:p>
            <a:pPr>
              <a:defRPr/>
            </a:pPr>
            <a:r>
              <a:rPr lang="en-US" sz="4000" b="1" i="1">
                <a:solidFill>
                  <a:srgbClr val="FFFFFF"/>
                </a:solidFill>
                <a:latin typeface="Arial"/>
                <a:ea typeface="ＭＳ Ｐゴシック"/>
                <a:cs typeface="Arial"/>
              </a:rPr>
              <a:t>An AI-driven pipeline for high-accuracy utility bill extraction, validation and insights</a:t>
            </a:r>
            <a:endParaRPr lang="en-US" sz="4000" b="1" i="1">
              <a:latin typeface="Arial"/>
            </a:endParaRPr>
          </a:p>
          <a:p>
            <a:pPr>
              <a:spcBef>
                <a:spcPts val="600"/>
              </a:spcBef>
              <a:spcAft>
                <a:spcPts val="1800"/>
              </a:spcAft>
              <a:defRPr/>
            </a:pPr>
            <a:endParaRPr lang="en-US" altLang="en-US" sz="3200">
              <a:solidFill>
                <a:srgbClr val="FFFFFF"/>
              </a:solidFill>
              <a:latin typeface="+mn-lt"/>
              <a:ea typeface="Arial" charset="0"/>
              <a:cs typeface="Arial"/>
            </a:endParaRPr>
          </a:p>
          <a:p>
            <a:pPr>
              <a:spcBef>
                <a:spcPts val="600"/>
              </a:spcBef>
              <a:spcAft>
                <a:spcPts val="1800"/>
              </a:spcAft>
              <a:defRPr/>
            </a:pPr>
            <a:r>
              <a:rPr lang="en-US" altLang="en-US" sz="3200" b="1">
                <a:solidFill>
                  <a:srgbClr val="FFFFFF"/>
                </a:solidFill>
                <a:latin typeface="+mn-lt"/>
                <a:ea typeface="Arial" charset="0"/>
                <a:cs typeface="Arial"/>
              </a:rPr>
              <a:t>Team: </a:t>
            </a:r>
            <a:r>
              <a:rPr lang="en-US" altLang="en-US" sz="3200" b="1" err="1">
                <a:solidFill>
                  <a:srgbClr val="FFFFFF"/>
                </a:solidFill>
                <a:latin typeface="+mn-lt"/>
                <a:ea typeface="Arial" charset="0"/>
                <a:cs typeface="Arial"/>
              </a:rPr>
              <a:t>EagleEye</a:t>
            </a:r>
            <a:endParaRPr lang="en-US" altLang="en-US" sz="3200" b="1">
              <a:solidFill>
                <a:srgbClr val="FFFFFF"/>
              </a:solidFill>
              <a:latin typeface="+mn-lt"/>
              <a:ea typeface="Arial" charset="0"/>
              <a:cs typeface="Arial"/>
            </a:endParaRPr>
          </a:p>
          <a:p>
            <a:pPr>
              <a:spcBef>
                <a:spcPts val="600"/>
              </a:spcBef>
              <a:spcAft>
                <a:spcPts val="1800"/>
              </a:spcAft>
              <a:defRPr/>
            </a:pPr>
            <a:r>
              <a:rPr lang="en-US" altLang="en-US" sz="3200" b="1">
                <a:solidFill>
                  <a:srgbClr val="FFFFFF"/>
                </a:solidFill>
                <a:latin typeface="+mn-lt"/>
                <a:ea typeface="Arial" charset="0"/>
                <a:cs typeface="Arial"/>
              </a:rPr>
              <a:t>Harshal Patil, </a:t>
            </a:r>
            <a:r>
              <a:rPr lang="en-US" altLang="en-US" sz="3200" b="1" err="1">
                <a:solidFill>
                  <a:srgbClr val="FFFFFF"/>
                </a:solidFill>
                <a:latin typeface="+mn-lt"/>
                <a:ea typeface="Arial" charset="0"/>
                <a:cs typeface="Arial"/>
              </a:rPr>
              <a:t>Avipsa</a:t>
            </a:r>
            <a:r>
              <a:rPr lang="en-US" altLang="en-US" sz="3200" b="1">
                <a:solidFill>
                  <a:srgbClr val="FFFFFF"/>
                </a:solidFill>
                <a:latin typeface="+mn-lt"/>
                <a:ea typeface="Arial" charset="0"/>
                <a:cs typeface="Arial"/>
              </a:rPr>
              <a:t> </a:t>
            </a:r>
            <a:r>
              <a:rPr lang="en-US" altLang="en-US" sz="3200" b="1" err="1">
                <a:solidFill>
                  <a:srgbClr val="FFFFFF"/>
                </a:solidFill>
                <a:latin typeface="+mn-lt"/>
                <a:ea typeface="Arial" charset="0"/>
                <a:cs typeface="Arial"/>
              </a:rPr>
              <a:t>Bhujabal</a:t>
            </a:r>
            <a:r>
              <a:rPr lang="en-US" altLang="en-US" sz="3200" b="1">
                <a:solidFill>
                  <a:srgbClr val="FFFFFF"/>
                </a:solidFill>
                <a:latin typeface="+mn-lt"/>
                <a:ea typeface="Arial" charset="0"/>
                <a:cs typeface="Arial"/>
              </a:rPr>
              <a:t>, Aarushi </a:t>
            </a:r>
            <a:r>
              <a:rPr lang="en-US" altLang="en-US" sz="3200" b="1" err="1">
                <a:solidFill>
                  <a:srgbClr val="FFFFFF"/>
                </a:solidFill>
                <a:latin typeface="+mn-lt"/>
                <a:ea typeface="Arial" charset="0"/>
                <a:cs typeface="Arial"/>
              </a:rPr>
              <a:t>Jugran</a:t>
            </a:r>
            <a:endParaRPr lang="en-US" altLang="en-US" sz="3200" b="1">
              <a:solidFill>
                <a:srgbClr val="FFFFFF"/>
              </a:solidFill>
              <a:latin typeface="+mn-lt"/>
              <a:ea typeface="Arial" charset="0"/>
              <a:cs typeface="Arial"/>
            </a:endParaRPr>
          </a:p>
        </p:txBody>
      </p:sp>
      <p:sp>
        <p:nvSpPr>
          <p:cNvPr id="135" name="Introduction Textbox">
            <a:extLst>
              <a:ext uri="{FF2B5EF4-FFF2-40B4-BE49-F238E27FC236}">
                <a16:creationId xmlns:a16="http://schemas.microsoft.com/office/drawing/2014/main" id="{A651F4A6-96C3-4A49-38C7-8D63E66EBD73}"/>
              </a:ext>
            </a:extLst>
          </p:cNvPr>
          <p:cNvSpPr txBox="1">
            <a:spLocks noChangeArrowheads="1"/>
          </p:cNvSpPr>
          <p:nvPr/>
        </p:nvSpPr>
        <p:spPr bwMode="auto">
          <a:xfrm>
            <a:off x="423195" y="6412365"/>
            <a:ext cx="8231770" cy="10709663"/>
          </a:xfrm>
          <a:prstGeom prst="rect">
            <a:avLst/>
          </a:prstGeom>
          <a:noFill/>
          <a:ln>
            <a:noFill/>
          </a:ln>
          <a:effectLst/>
        </p:spPr>
        <p:txBody>
          <a:bodyPr wrap="square" lIns="91440" tIns="45720" rIns="91440" bIns="45720"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742950" indent="-285750"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lnSpc>
                <a:spcPts val="4039"/>
              </a:lnSpc>
              <a:spcAft>
                <a:spcPts val="1054"/>
              </a:spcAft>
            </a:pPr>
            <a:endParaRPr lang="en-US" sz="4400" b="1">
              <a:solidFill>
                <a:srgbClr val="005BBB"/>
              </a:solidFill>
              <a:latin typeface="Arial"/>
              <a:cs typeface="Times"/>
            </a:endParaRPr>
          </a:p>
          <a:p>
            <a:r>
              <a:rPr lang="en-US" sz="3200">
                <a:solidFill>
                  <a:srgbClr val="000000"/>
                </a:solidFill>
                <a:latin typeface="Arial"/>
                <a:ea typeface="Arial" charset="0"/>
                <a:cs typeface="Arial"/>
              </a:rPr>
              <a:t>Manual</a:t>
            </a:r>
            <a:r>
              <a:rPr lang="en-US" sz="3200">
                <a:solidFill>
                  <a:srgbClr val="000000"/>
                </a:solidFill>
                <a:latin typeface="Arial"/>
                <a:ea typeface="Arial" charset="0"/>
                <a:cs typeface="Times"/>
              </a:rPr>
              <a:t> bill review faces three key challenges:</a:t>
            </a:r>
          </a:p>
          <a:p>
            <a:pPr marL="571500" indent="-571500">
              <a:buFont typeface="Arial"/>
              <a:buChar char="•"/>
            </a:pPr>
            <a:r>
              <a:rPr lang="en-US" sz="3200" b="1">
                <a:solidFill>
                  <a:srgbClr val="000000"/>
                </a:solidFill>
                <a:latin typeface="Arial"/>
                <a:ea typeface="Arial" charset="0"/>
                <a:cs typeface="Times"/>
              </a:rPr>
              <a:t>High Effort &amp; Complexity:</a:t>
            </a:r>
            <a:r>
              <a:rPr lang="en-US" sz="3200">
                <a:solidFill>
                  <a:srgbClr val="000000"/>
                </a:solidFill>
                <a:latin typeface="Arial"/>
                <a:ea typeface="Arial" charset="0"/>
                <a:cs typeface="Times"/>
              </a:rPr>
              <a:t> Bills arrive in varied formats (scanned PDFs, tables, multi-page statements) requiring manual extraction and verification.</a:t>
            </a:r>
            <a:endParaRPr lang="en-US" sz="3200">
              <a:solidFill>
                <a:srgbClr val="000000"/>
              </a:solidFill>
              <a:latin typeface="Arial"/>
              <a:cs typeface="Times"/>
            </a:endParaRPr>
          </a:p>
          <a:p>
            <a:pPr marL="571500" indent="-571500">
              <a:buFont typeface="Arial"/>
              <a:buChar char="•"/>
            </a:pPr>
            <a:r>
              <a:rPr lang="en-US" sz="3200" b="1">
                <a:solidFill>
                  <a:srgbClr val="000000"/>
                </a:solidFill>
                <a:latin typeface="Arial"/>
                <a:ea typeface="Arial" charset="0"/>
                <a:cs typeface="Times"/>
              </a:rPr>
              <a:t>Tariff Volatility:</a:t>
            </a:r>
            <a:r>
              <a:rPr lang="en-US" sz="3200">
                <a:solidFill>
                  <a:srgbClr val="000000"/>
                </a:solidFill>
                <a:latin typeface="Arial"/>
                <a:ea typeface="Arial" charset="0"/>
                <a:cs typeface="Times"/>
              </a:rPr>
              <a:t> Service class tariffs (SC1, SC1C, SC2, SC3, SC3A…) change yearly, demanding constant updates to calculation models.</a:t>
            </a:r>
            <a:endParaRPr lang="en-US" sz="3200">
              <a:solidFill>
                <a:srgbClr val="000000"/>
              </a:solidFill>
              <a:latin typeface="Arial"/>
              <a:cs typeface="Times"/>
            </a:endParaRPr>
          </a:p>
          <a:p>
            <a:pPr marL="571500" indent="-571500">
              <a:buFont typeface="Arial"/>
              <a:buChar char="•"/>
            </a:pPr>
            <a:r>
              <a:rPr lang="en-US" sz="3200" b="1">
                <a:solidFill>
                  <a:srgbClr val="000000"/>
                </a:solidFill>
                <a:latin typeface="Arial"/>
                <a:ea typeface="Arial" charset="0"/>
                <a:cs typeface="Times"/>
              </a:rPr>
              <a:t>Undetected Anomalies:</a:t>
            </a:r>
            <a:r>
              <a:rPr lang="en-US" sz="3200">
                <a:solidFill>
                  <a:srgbClr val="000000"/>
                </a:solidFill>
                <a:latin typeface="Arial"/>
                <a:ea typeface="Arial" charset="0"/>
                <a:cs typeface="Times"/>
              </a:rPr>
              <a:t> Usage spikes, incorrect demand charges, and mis-classified service classes often go unnoticed due to volume.</a:t>
            </a:r>
            <a:endParaRPr lang="en-US" sz="3200">
              <a:solidFill>
                <a:srgbClr val="000000"/>
              </a:solidFill>
              <a:latin typeface="Arial"/>
              <a:cs typeface="Times"/>
            </a:endParaRPr>
          </a:p>
          <a:p>
            <a:pPr marL="571500" indent="-571500">
              <a:buFont typeface="Arial"/>
              <a:buChar char="•"/>
            </a:pPr>
            <a:endParaRPr lang="en-US" sz="3200">
              <a:solidFill>
                <a:srgbClr val="000000"/>
              </a:solidFill>
              <a:latin typeface="Arial"/>
              <a:ea typeface="Arial" charset="0"/>
              <a:cs typeface="Times"/>
            </a:endParaRPr>
          </a:p>
          <a:p>
            <a:r>
              <a:rPr lang="en-US" sz="3200">
                <a:solidFill>
                  <a:srgbClr val="000000"/>
                </a:solidFill>
                <a:latin typeface="Arial"/>
                <a:ea typeface="Arial" charset="0"/>
                <a:cs typeface="Times"/>
              </a:rPr>
              <a:t>Troy &amp; Banks needed a </a:t>
            </a:r>
            <a:r>
              <a:rPr lang="en-US" sz="3200" b="1">
                <a:solidFill>
                  <a:srgbClr val="000000"/>
                </a:solidFill>
                <a:latin typeface="Arial"/>
                <a:ea typeface="Arial" charset="0"/>
                <a:cs typeface="Times"/>
              </a:rPr>
              <a:t>scalable, automated, auditable solution</a:t>
            </a:r>
            <a:r>
              <a:rPr lang="en-US" sz="3200">
                <a:solidFill>
                  <a:srgbClr val="000000"/>
                </a:solidFill>
                <a:latin typeface="Arial"/>
                <a:ea typeface="Arial" charset="0"/>
                <a:cs typeface="Times"/>
              </a:rPr>
              <a:t> to accelerate their monthly billing review pipeline.</a:t>
            </a:r>
            <a:endParaRPr lang="en-US" sz="3200">
              <a:solidFill>
                <a:srgbClr val="000000"/>
              </a:solidFill>
              <a:latin typeface="Arial"/>
              <a:cs typeface="Times"/>
            </a:endParaRPr>
          </a:p>
          <a:p>
            <a:pPr>
              <a:lnSpc>
                <a:spcPts val="5400"/>
              </a:lnSpc>
            </a:pPr>
            <a:endParaRPr lang="en-US" altLang="en-US" sz="3000">
              <a:solidFill>
                <a:srgbClr val="000000"/>
              </a:solidFill>
              <a:latin typeface="Arial"/>
              <a:ea typeface="Arial" charset="0"/>
              <a:cs typeface="Arial"/>
            </a:endParaRPr>
          </a:p>
        </p:txBody>
      </p:sp>
      <p:cxnSp>
        <p:nvCxnSpPr>
          <p:cNvPr id="136" name="Horizontal Section Divider" descr="Horizontal Divider">
            <a:extLst>
              <a:ext uri="{FF2B5EF4-FFF2-40B4-BE49-F238E27FC236}">
                <a16:creationId xmlns:a16="http://schemas.microsoft.com/office/drawing/2014/main" id="{DCE0AF08-7B01-D85A-2447-EAC6ED7744E4}"/>
              </a:ext>
            </a:extLst>
          </p:cNvPr>
          <p:cNvCxnSpPr>
            <a:cxnSpLocks/>
          </p:cNvCxnSpPr>
          <p:nvPr/>
        </p:nvCxnSpPr>
        <p:spPr bwMode="auto">
          <a:xfrm>
            <a:off x="383557" y="16911044"/>
            <a:ext cx="9954073" cy="0"/>
          </a:xfrm>
          <a:prstGeom prst="line">
            <a:avLst/>
          </a:prstGeom>
          <a:noFill/>
          <a:ln w="25400" cap="flat" cmpd="sng" algn="ctr">
            <a:solidFill>
              <a:schemeClr val="bg1"/>
            </a:solidFill>
            <a:prstDash val="dash"/>
            <a:round/>
            <a:headEnd type="none" w="med" len="med"/>
            <a:tailEnd type="none" w="med" len="med"/>
          </a:ln>
          <a:effectLst/>
        </p:spPr>
      </p:cxnSp>
      <p:sp>
        <p:nvSpPr>
          <p:cNvPr id="137" name="Methods Textbox">
            <a:extLst>
              <a:ext uri="{FF2B5EF4-FFF2-40B4-BE49-F238E27FC236}">
                <a16:creationId xmlns:a16="http://schemas.microsoft.com/office/drawing/2014/main" id="{22614E0C-32D9-939E-57AA-2394A3722CEA}"/>
              </a:ext>
            </a:extLst>
          </p:cNvPr>
          <p:cNvSpPr txBox="1"/>
          <p:nvPr/>
        </p:nvSpPr>
        <p:spPr>
          <a:xfrm>
            <a:off x="123574" y="17258326"/>
            <a:ext cx="5256046" cy="1282210"/>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Project Roadmap</a:t>
            </a:r>
          </a:p>
          <a:p>
            <a:pPr>
              <a:lnSpc>
                <a:spcPts val="4600"/>
              </a:lnSpc>
              <a:spcAft>
                <a:spcPts val="1000"/>
              </a:spcAft>
              <a:defRPr/>
            </a:pPr>
            <a:endParaRPr lang="en-US" sz="3200">
              <a:latin typeface="Arial" charset="0"/>
              <a:ea typeface="Arial" charset="0"/>
              <a:cs typeface="Arial" charset="0"/>
            </a:endParaRPr>
          </a:p>
        </p:txBody>
      </p:sp>
      <p:cxnSp>
        <p:nvCxnSpPr>
          <p:cNvPr id="138" name="Horizontal Section Divider" descr="Horizontal Divider">
            <a:extLst>
              <a:ext uri="{FF2B5EF4-FFF2-40B4-BE49-F238E27FC236}">
                <a16:creationId xmlns:a16="http://schemas.microsoft.com/office/drawing/2014/main" id="{7C023879-1830-F025-7A5C-58DBD1990558}"/>
              </a:ext>
            </a:extLst>
          </p:cNvPr>
          <p:cNvCxnSpPr>
            <a:cxnSpLocks/>
          </p:cNvCxnSpPr>
          <p:nvPr/>
        </p:nvCxnSpPr>
        <p:spPr bwMode="auto">
          <a:xfrm flipV="1">
            <a:off x="-12615" y="23425898"/>
            <a:ext cx="32905508" cy="64380"/>
          </a:xfrm>
          <a:prstGeom prst="line">
            <a:avLst/>
          </a:prstGeom>
          <a:noFill/>
          <a:ln w="25400" cap="flat" cmpd="sng" algn="ctr">
            <a:solidFill>
              <a:schemeClr val="tx1"/>
            </a:solidFill>
            <a:prstDash val="dash"/>
            <a:round/>
            <a:headEnd type="none" w="med" len="med"/>
            <a:tailEnd type="none" w="med" len="med"/>
          </a:ln>
          <a:effectLst/>
        </p:spPr>
      </p:cxnSp>
      <p:cxnSp>
        <p:nvCxnSpPr>
          <p:cNvPr id="140" name="Horizontal Section Divider" descr="Horizontal Divider">
            <a:extLst>
              <a:ext uri="{FF2B5EF4-FFF2-40B4-BE49-F238E27FC236}">
                <a16:creationId xmlns:a16="http://schemas.microsoft.com/office/drawing/2014/main" id="{A591FFA5-45DB-DE66-0647-B4AC4A4304F3}"/>
              </a:ext>
            </a:extLst>
          </p:cNvPr>
          <p:cNvCxnSpPr>
            <a:cxnSpLocks/>
          </p:cNvCxnSpPr>
          <p:nvPr/>
        </p:nvCxnSpPr>
        <p:spPr bwMode="auto">
          <a:xfrm>
            <a:off x="9605" y="16866185"/>
            <a:ext cx="9904629" cy="63516"/>
          </a:xfrm>
          <a:prstGeom prst="line">
            <a:avLst/>
          </a:prstGeom>
          <a:noFill/>
          <a:ln w="25400" cap="flat" cmpd="sng" algn="ctr">
            <a:solidFill>
              <a:schemeClr val="tx1"/>
            </a:solidFill>
            <a:prstDash val="dash"/>
            <a:round/>
            <a:headEnd type="none" w="med" len="med"/>
            <a:tailEnd type="none" w="med" len="med"/>
          </a:ln>
          <a:effectLst/>
        </p:spPr>
      </p:cxnSp>
      <p:cxnSp>
        <p:nvCxnSpPr>
          <p:cNvPr id="141" name="Vertical Section Divider" descr="Vertical Divider">
            <a:extLst>
              <a:ext uri="{FF2B5EF4-FFF2-40B4-BE49-F238E27FC236}">
                <a16:creationId xmlns:a16="http://schemas.microsoft.com/office/drawing/2014/main" id="{7B8939CE-87DD-F1F0-6B83-3000F0066291}"/>
              </a:ext>
            </a:extLst>
          </p:cNvPr>
          <p:cNvCxnSpPr>
            <a:cxnSpLocks/>
          </p:cNvCxnSpPr>
          <p:nvPr/>
        </p:nvCxnSpPr>
        <p:spPr bwMode="auto">
          <a:xfrm>
            <a:off x="17315342" y="33920334"/>
            <a:ext cx="1" cy="7178850"/>
          </a:xfrm>
          <a:prstGeom prst="line">
            <a:avLst/>
          </a:prstGeom>
          <a:noFill/>
          <a:ln w="25400" cap="flat" cmpd="sng" algn="ctr">
            <a:solidFill>
              <a:schemeClr val="tx1"/>
            </a:solidFill>
            <a:prstDash val="dash"/>
            <a:round/>
            <a:headEnd type="none" w="med" len="med"/>
            <a:tailEnd type="none" w="med" len="med"/>
          </a:ln>
          <a:effectLst/>
        </p:spPr>
      </p:cxnSp>
      <p:cxnSp>
        <p:nvCxnSpPr>
          <p:cNvPr id="143" name="Horizontal Section Divider" descr="Horizontal Divider">
            <a:extLst>
              <a:ext uri="{FF2B5EF4-FFF2-40B4-BE49-F238E27FC236}">
                <a16:creationId xmlns:a16="http://schemas.microsoft.com/office/drawing/2014/main" id="{5560CE6A-BF36-E92E-B639-03514ADDD7B2}"/>
              </a:ext>
            </a:extLst>
          </p:cNvPr>
          <p:cNvCxnSpPr>
            <a:cxnSpLocks/>
          </p:cNvCxnSpPr>
          <p:nvPr/>
        </p:nvCxnSpPr>
        <p:spPr bwMode="auto">
          <a:xfrm flipV="1">
            <a:off x="25405860" y="33830088"/>
            <a:ext cx="17336" cy="7293415"/>
          </a:xfrm>
          <a:prstGeom prst="line">
            <a:avLst/>
          </a:prstGeom>
          <a:noFill/>
          <a:ln w="25400" cap="flat" cmpd="sng" algn="ctr">
            <a:solidFill>
              <a:schemeClr val="tx1"/>
            </a:solidFill>
            <a:prstDash val="dash"/>
            <a:round/>
            <a:headEnd type="none" w="med" len="med"/>
            <a:tailEnd type="none" w="med" len="med"/>
          </a:ln>
          <a:effectLst/>
        </p:spPr>
      </p:cxnSp>
      <p:cxnSp>
        <p:nvCxnSpPr>
          <p:cNvPr id="144" name="Horizontal Section Divider" descr="Horizontal Divider">
            <a:extLst>
              <a:ext uri="{FF2B5EF4-FFF2-40B4-BE49-F238E27FC236}">
                <a16:creationId xmlns:a16="http://schemas.microsoft.com/office/drawing/2014/main" id="{E9BDE9F8-4F4C-3419-7A96-B863CC5B52C2}"/>
              </a:ext>
            </a:extLst>
          </p:cNvPr>
          <p:cNvCxnSpPr>
            <a:cxnSpLocks/>
          </p:cNvCxnSpPr>
          <p:nvPr/>
        </p:nvCxnSpPr>
        <p:spPr bwMode="auto">
          <a:xfrm flipV="1">
            <a:off x="-955" y="33540629"/>
            <a:ext cx="32903975" cy="68579"/>
          </a:xfrm>
          <a:prstGeom prst="line">
            <a:avLst/>
          </a:prstGeom>
          <a:noFill/>
          <a:ln w="25400" cap="flat" cmpd="sng" algn="ctr">
            <a:solidFill>
              <a:schemeClr val="tx1"/>
            </a:solidFill>
            <a:prstDash val="dash"/>
            <a:round/>
            <a:headEnd type="none" w="med" len="med"/>
            <a:tailEnd type="none" w="med" len="med"/>
          </a:ln>
          <a:effectLst/>
        </p:spPr>
      </p:cxnSp>
      <p:sp>
        <p:nvSpPr>
          <p:cNvPr id="145" name="Results Textbox">
            <a:extLst>
              <a:ext uri="{FF2B5EF4-FFF2-40B4-BE49-F238E27FC236}">
                <a16:creationId xmlns:a16="http://schemas.microsoft.com/office/drawing/2014/main" id="{A5837C2C-C394-CD8B-F1E7-D8E4C3EA0EA7}"/>
              </a:ext>
            </a:extLst>
          </p:cNvPr>
          <p:cNvSpPr txBox="1"/>
          <p:nvPr/>
        </p:nvSpPr>
        <p:spPr>
          <a:xfrm>
            <a:off x="328517" y="23869635"/>
            <a:ext cx="3099774"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rPr>
              <a:t>Results</a:t>
            </a:r>
            <a:endParaRPr lang="en-US" sz="4400">
              <a:latin typeface="Arial" charset="0"/>
              <a:ea typeface="Arial" charset="0"/>
              <a:cs typeface="Arial" charset="0"/>
            </a:endParaRPr>
          </a:p>
        </p:txBody>
      </p:sp>
      <p:sp>
        <p:nvSpPr>
          <p:cNvPr id="147" name="Conclusion Analysis Textbox">
            <a:extLst>
              <a:ext uri="{FF2B5EF4-FFF2-40B4-BE49-F238E27FC236}">
                <a16:creationId xmlns:a16="http://schemas.microsoft.com/office/drawing/2014/main" id="{88FF83FE-19CA-324E-C348-53768BD1C9E3}"/>
              </a:ext>
            </a:extLst>
          </p:cNvPr>
          <p:cNvSpPr txBox="1"/>
          <p:nvPr/>
        </p:nvSpPr>
        <p:spPr>
          <a:xfrm>
            <a:off x="17704074" y="34801285"/>
            <a:ext cx="6777197" cy="57000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a:solidFill>
                  <a:srgbClr val="000000"/>
                </a:solidFill>
                <a:latin typeface="Arial"/>
                <a:ea typeface="+mn-lt"/>
                <a:cs typeface="Arial"/>
              </a:rPr>
              <a:t>This</a:t>
            </a:r>
            <a:r>
              <a:rPr lang="en-US" sz="3200">
                <a:solidFill>
                  <a:srgbClr val="000000"/>
                </a:solidFill>
                <a:ea typeface="+mn-lt"/>
                <a:cs typeface="+mn-lt"/>
              </a:rPr>
              <a:t> project demonstrates how AI, rule engines, and automated data pipelines can modernize traditional utility bill auditing. By creating a robust extraction pipeline, dynamic tariff engine, and advanced anomaly-detection framework, we deliver a scalable and accurate solution that enhances Troy &amp; Banks’ review workflow and reduces processing time dramatically.</a:t>
            </a:r>
            <a:endParaRPr lang="en-US" sz="3200" b="1">
              <a:solidFill>
                <a:srgbClr val="000000"/>
              </a:solidFill>
              <a:ea typeface="+mn-lt"/>
              <a:cs typeface="+mn-lt"/>
            </a:endParaRPr>
          </a:p>
        </p:txBody>
      </p:sp>
      <p:cxnSp>
        <p:nvCxnSpPr>
          <p:cNvPr id="150" name="Vertical Section Divider" descr="Vertical Divider">
            <a:extLst>
              <a:ext uri="{FF2B5EF4-FFF2-40B4-BE49-F238E27FC236}">
                <a16:creationId xmlns:a16="http://schemas.microsoft.com/office/drawing/2014/main" id="{3A573EE3-75F7-0775-2477-BCC1868BFA8D}"/>
              </a:ext>
            </a:extLst>
          </p:cNvPr>
          <p:cNvCxnSpPr>
            <a:cxnSpLocks/>
          </p:cNvCxnSpPr>
          <p:nvPr/>
        </p:nvCxnSpPr>
        <p:spPr bwMode="auto">
          <a:xfrm>
            <a:off x="9904878" y="5731925"/>
            <a:ext cx="37759" cy="17744738"/>
          </a:xfrm>
          <a:prstGeom prst="line">
            <a:avLst/>
          </a:prstGeom>
          <a:noFill/>
          <a:ln w="25400" cap="flat" cmpd="sng" algn="ctr">
            <a:solidFill>
              <a:schemeClr val="tx1"/>
            </a:solidFill>
            <a:prstDash val="dash"/>
            <a:round/>
            <a:headEnd type="none" w="med" len="med"/>
            <a:tailEnd type="none" w="med" len="med"/>
          </a:ln>
          <a:effectLst/>
        </p:spPr>
      </p:cxnSp>
      <p:sp>
        <p:nvSpPr>
          <p:cNvPr id="152" name="References Textbox">
            <a:extLst>
              <a:ext uri="{FF2B5EF4-FFF2-40B4-BE49-F238E27FC236}">
                <a16:creationId xmlns:a16="http://schemas.microsoft.com/office/drawing/2014/main" id="{105D266E-297D-9B08-02EB-27358D989742}"/>
              </a:ext>
            </a:extLst>
          </p:cNvPr>
          <p:cNvSpPr txBox="1"/>
          <p:nvPr/>
        </p:nvSpPr>
        <p:spPr>
          <a:xfrm>
            <a:off x="25731154" y="35116670"/>
            <a:ext cx="6368324" cy="4734629"/>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457200" indent="-457200">
              <a:lnSpc>
                <a:spcPts val="3336"/>
              </a:lnSpc>
              <a:spcAft>
                <a:spcPts val="1054"/>
              </a:spcAft>
              <a:buClr>
                <a:srgbClr val="005BBB"/>
              </a:buClr>
              <a:buFont typeface="Arial"/>
              <a:buChar char="•"/>
              <a:defRPr/>
            </a:pPr>
            <a:r>
              <a:rPr lang="en-US" sz="3600">
                <a:solidFill>
                  <a:srgbClr val="000000"/>
                </a:solidFill>
                <a:ea typeface="+mn-lt"/>
                <a:cs typeface="+mn-lt"/>
              </a:rPr>
              <a:t>Expand tariff engine to support multiple utilities nationwide</a:t>
            </a:r>
            <a:endParaRPr lang="en-US" sz="3600">
              <a:solidFill>
                <a:srgbClr val="000000"/>
              </a:solidFill>
              <a:cs typeface="Arial"/>
            </a:endParaRPr>
          </a:p>
          <a:p>
            <a:pPr marL="571500" indent="-571500">
              <a:buFont typeface="Arial"/>
              <a:buChar char="•"/>
              <a:defRPr/>
            </a:pPr>
            <a:r>
              <a:rPr lang="en-US" sz="3600">
                <a:solidFill>
                  <a:srgbClr val="000000"/>
                </a:solidFill>
                <a:ea typeface="+mn-lt"/>
                <a:cs typeface="+mn-lt"/>
              </a:rPr>
              <a:t>Add forecasting models for consumption &amp; demand</a:t>
            </a:r>
            <a:endParaRPr lang="en-US" sz="3600">
              <a:solidFill>
                <a:srgbClr val="000000"/>
              </a:solidFill>
              <a:cs typeface="Arial"/>
            </a:endParaRPr>
          </a:p>
          <a:p>
            <a:pPr marL="571500" indent="-571500">
              <a:buFont typeface="Arial"/>
              <a:buChar char="•"/>
              <a:defRPr/>
            </a:pPr>
            <a:r>
              <a:rPr lang="en-US" sz="3600">
                <a:solidFill>
                  <a:srgbClr val="000000"/>
                </a:solidFill>
                <a:ea typeface="+mn-lt"/>
                <a:cs typeface="+mn-lt"/>
              </a:rPr>
              <a:t>Add anomaly clustering to identify municipality-level patterns</a:t>
            </a:r>
            <a:endParaRPr lang="en-US" sz="3600">
              <a:solidFill>
                <a:srgbClr val="000000"/>
              </a:solidFill>
              <a:cs typeface="Arial" panose="020B0604020202020204"/>
            </a:endParaRPr>
          </a:p>
          <a:p>
            <a:pPr>
              <a:lnSpc>
                <a:spcPts val="3600"/>
              </a:lnSpc>
              <a:buClr>
                <a:schemeClr val="tx2"/>
              </a:buClr>
              <a:buFont typeface="Arial"/>
              <a:buChar char="•"/>
              <a:defRPr/>
            </a:pPr>
            <a:endParaRPr lang="en-US" sz="3200">
              <a:latin typeface="Arial" charset="0"/>
              <a:ea typeface="Arial" charset="0"/>
              <a:cs typeface="Arial"/>
            </a:endParaRPr>
          </a:p>
        </p:txBody>
      </p:sp>
      <p:sp>
        <p:nvSpPr>
          <p:cNvPr id="153" name="Contact information">
            <a:extLst>
              <a:ext uri="{FF2B5EF4-FFF2-40B4-BE49-F238E27FC236}">
                <a16:creationId xmlns:a16="http://schemas.microsoft.com/office/drawing/2014/main" id="{F471D456-B679-E933-19D8-8B971EE6563A}"/>
              </a:ext>
            </a:extLst>
          </p:cNvPr>
          <p:cNvSpPr/>
          <p:nvPr/>
        </p:nvSpPr>
        <p:spPr>
          <a:xfrm>
            <a:off x="21974839" y="41642265"/>
            <a:ext cx="10575501" cy="1496100"/>
          </a:xfrm>
          <a:prstGeom prst="rect">
            <a:avLst/>
          </a:prstGeom>
        </p:spPr>
        <p:txBody>
          <a:bodyPr wrap="square" lIns="91440" tIns="45720" rIns="91440" bIns="45720" anchor="t">
            <a:no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defRPr/>
            </a:pPr>
            <a:r>
              <a:rPr lang="en-US" sz="2000">
                <a:solidFill>
                  <a:schemeClr val="bg1"/>
                </a:solidFill>
                <a:ea typeface="+mn-lt"/>
                <a:cs typeface="+mn-lt"/>
              </a:rPr>
              <a:t>Institute for Artificial Intelligence and Data Science</a:t>
            </a:r>
            <a:endParaRPr lang="en-US" sz="2000">
              <a:solidFill>
                <a:schemeClr val="bg1"/>
              </a:solidFill>
              <a:cs typeface="Arial"/>
            </a:endParaRPr>
          </a:p>
          <a:p>
            <a:pPr>
              <a:spcAft>
                <a:spcPts val="400"/>
              </a:spcAft>
              <a:defRPr/>
            </a:pPr>
            <a:r>
              <a:rPr lang="en-US" sz="2000">
                <a:solidFill>
                  <a:schemeClr val="bg1"/>
                </a:solidFill>
                <a:ea typeface="+mn-lt"/>
                <a:cs typeface="+mn-lt"/>
              </a:rPr>
              <a:t>School of Engineering and Applied Science</a:t>
            </a:r>
            <a:endParaRPr lang="en-US" sz="2000">
              <a:solidFill>
                <a:schemeClr val="bg1"/>
              </a:solidFill>
            </a:endParaRPr>
          </a:p>
          <a:p>
            <a:pPr>
              <a:spcAft>
                <a:spcPts val="400"/>
              </a:spcAft>
              <a:defRPr/>
            </a:pPr>
            <a:r>
              <a:rPr lang="en-US" sz="2000">
                <a:solidFill>
                  <a:schemeClr val="bg1"/>
                </a:solidFill>
                <a:cs typeface="Arial"/>
              </a:rPr>
              <a:t>Acknowledgements</a:t>
            </a:r>
          </a:p>
          <a:p>
            <a:pPr marL="342900" indent="-342900">
              <a:spcAft>
                <a:spcPts val="400"/>
              </a:spcAft>
              <a:buFont typeface="Arial"/>
              <a:buChar char="•"/>
              <a:defRPr/>
            </a:pPr>
            <a:r>
              <a:rPr lang="en-US" sz="2000">
                <a:solidFill>
                  <a:schemeClr val="bg1"/>
                </a:solidFill>
                <a:ea typeface="Arial" charset="0"/>
                <a:cs typeface="Arial"/>
              </a:rPr>
              <a:t>Justin </a:t>
            </a:r>
            <a:r>
              <a:rPr lang="en-US" sz="2000" err="1">
                <a:solidFill>
                  <a:schemeClr val="bg1"/>
                </a:solidFill>
                <a:ea typeface="Arial" charset="0"/>
                <a:cs typeface="Arial"/>
              </a:rPr>
              <a:t>Raybeck</a:t>
            </a:r>
            <a:r>
              <a:rPr lang="en-US" sz="2000">
                <a:solidFill>
                  <a:schemeClr val="bg1"/>
                </a:solidFill>
                <a:ea typeface="Arial" charset="0"/>
                <a:cs typeface="Arial"/>
              </a:rPr>
              <a:t>, Energy Auditor/Advisor; Troy  &amp; Banks, Inc.</a:t>
            </a:r>
          </a:p>
          <a:p>
            <a:pPr marL="342900" indent="-342900">
              <a:spcAft>
                <a:spcPts val="400"/>
              </a:spcAft>
              <a:buFont typeface="Arial"/>
              <a:buChar char="•"/>
              <a:defRPr/>
            </a:pPr>
            <a:r>
              <a:rPr lang="en-US" sz="2000">
                <a:solidFill>
                  <a:schemeClr val="bg1"/>
                </a:solidFill>
                <a:ea typeface="Arial" charset="0"/>
                <a:cs typeface="Arial"/>
              </a:rPr>
              <a:t>Kevin Gibbs, Vice President of Strategic Partnerships; Troy &amp; Banks, Inc.</a:t>
            </a:r>
          </a:p>
          <a:p>
            <a:pPr marL="342900" indent="-342900">
              <a:spcAft>
                <a:spcPts val="400"/>
              </a:spcAft>
              <a:buFont typeface="Arial"/>
              <a:buChar char="•"/>
              <a:defRPr/>
            </a:pPr>
            <a:r>
              <a:rPr lang="en-US" sz="2000">
                <a:solidFill>
                  <a:schemeClr val="bg1"/>
                </a:solidFill>
                <a:ea typeface="Arial" charset="0"/>
                <a:cs typeface="Arial"/>
              </a:rPr>
              <a:t>Saverio Marrazzo, Adithya Narayanan; Managing Partners</a:t>
            </a:r>
          </a:p>
          <a:p>
            <a:pPr marL="457200" indent="-457200">
              <a:spcAft>
                <a:spcPts val="80"/>
              </a:spcAft>
              <a:buFont typeface="Arial"/>
              <a:buChar char="•"/>
              <a:defRPr/>
            </a:pPr>
            <a:endParaRPr lang="en-US" sz="3200" b="1">
              <a:solidFill>
                <a:schemeClr val="bg1"/>
              </a:solidFill>
              <a:ea typeface="Arial" charset="0"/>
              <a:cs typeface="Arial" panose="020B0604020202020204"/>
            </a:endParaRPr>
          </a:p>
          <a:p>
            <a:pPr>
              <a:spcAft>
                <a:spcPts val="80"/>
              </a:spcAft>
              <a:defRPr/>
            </a:pPr>
            <a:endParaRPr lang="en-US" altLang="en-US" sz="3200">
              <a:solidFill>
                <a:schemeClr val="bg1"/>
              </a:solidFill>
              <a:ea typeface="Arial" charset="0"/>
              <a:cs typeface="Arial" panose="020B0604020202020204"/>
            </a:endParaRPr>
          </a:p>
        </p:txBody>
      </p:sp>
      <p:sp>
        <p:nvSpPr>
          <p:cNvPr id="154" name="Results Textbox">
            <a:extLst>
              <a:ext uri="{FF2B5EF4-FFF2-40B4-BE49-F238E27FC236}">
                <a16:creationId xmlns:a16="http://schemas.microsoft.com/office/drawing/2014/main" id="{C44C595E-87B5-CF37-0234-6A3D9DE1C19B}"/>
              </a:ext>
            </a:extLst>
          </p:cNvPr>
          <p:cNvSpPr txBox="1"/>
          <p:nvPr/>
        </p:nvSpPr>
        <p:spPr>
          <a:xfrm>
            <a:off x="400582" y="33966857"/>
            <a:ext cx="9141759"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Business Impact</a:t>
            </a:r>
            <a:endParaRPr lang="en-US" sz="4400">
              <a:latin typeface="Arial" charset="0"/>
              <a:ea typeface="Arial" charset="0"/>
              <a:cs typeface="Arial" charset="0"/>
            </a:endParaRPr>
          </a:p>
        </p:txBody>
      </p:sp>
      <p:pic>
        <p:nvPicPr>
          <p:cNvPr id="5" name="Picture 4" descr="A diagram of a system&#10;&#10;AI-generated content may be incorrect.">
            <a:extLst>
              <a:ext uri="{FF2B5EF4-FFF2-40B4-BE49-F238E27FC236}">
                <a16:creationId xmlns:a16="http://schemas.microsoft.com/office/drawing/2014/main" id="{6FA99E68-813E-3A47-6F50-4C19B14CF638}"/>
              </a:ext>
            </a:extLst>
          </p:cNvPr>
          <p:cNvPicPr>
            <a:picLocks noChangeAspect="1"/>
          </p:cNvPicPr>
          <p:nvPr/>
        </p:nvPicPr>
        <p:blipFill>
          <a:blip r:embed="rId2"/>
          <a:srcRect l="-268" t="12681" r="-878" b="5435"/>
          <a:stretch>
            <a:fillRect/>
          </a:stretch>
        </p:blipFill>
        <p:spPr>
          <a:xfrm>
            <a:off x="8208838" y="34587717"/>
            <a:ext cx="9199873" cy="5695790"/>
          </a:xfrm>
          <a:prstGeom prst="rect">
            <a:avLst/>
          </a:prstGeom>
        </p:spPr>
      </p:pic>
      <p:sp>
        <p:nvSpPr>
          <p:cNvPr id="6" name="Results Textbox">
            <a:extLst>
              <a:ext uri="{FF2B5EF4-FFF2-40B4-BE49-F238E27FC236}">
                <a16:creationId xmlns:a16="http://schemas.microsoft.com/office/drawing/2014/main" id="{EACFFBE7-F94A-D64C-A465-6294EF60D731}"/>
              </a:ext>
            </a:extLst>
          </p:cNvPr>
          <p:cNvSpPr txBox="1"/>
          <p:nvPr/>
        </p:nvSpPr>
        <p:spPr>
          <a:xfrm>
            <a:off x="24806549" y="7326971"/>
            <a:ext cx="8083584" cy="6696705"/>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457200" indent="-457200">
              <a:lnSpc>
                <a:spcPts val="4039"/>
              </a:lnSpc>
              <a:spcAft>
                <a:spcPts val="1054"/>
              </a:spcAft>
              <a:buFont typeface="Arial"/>
              <a:buChar char="•"/>
              <a:defRPr/>
            </a:pPr>
            <a:r>
              <a:rPr lang="en-US" sz="3200">
                <a:solidFill>
                  <a:srgbClr val="000000"/>
                </a:solidFill>
                <a:ea typeface="+mn-lt"/>
                <a:cs typeface="+mn-lt"/>
              </a:rPr>
              <a:t>Rules + LLM Hybrid Model: Ensures both deterministic validation and contextual reasoning.</a:t>
            </a:r>
            <a:endParaRPr lang="en-US" sz="3200">
              <a:solidFill>
                <a:srgbClr val="000000"/>
              </a:solidFill>
              <a:cs typeface="Arial"/>
            </a:endParaRPr>
          </a:p>
          <a:p>
            <a:pPr marL="457200" indent="-457200">
              <a:buFont typeface="Arial"/>
              <a:buChar char="•"/>
              <a:defRPr/>
            </a:pPr>
            <a:r>
              <a:rPr lang="en-US" sz="3200">
                <a:solidFill>
                  <a:srgbClr val="000000"/>
                </a:solidFill>
                <a:ea typeface="+mn-lt"/>
                <a:cs typeface="+mn-lt"/>
              </a:rPr>
              <a:t>Dynamic Tariff Engine: Supports yearly updates without changing code.</a:t>
            </a:r>
            <a:endParaRPr lang="en-US" sz="3200">
              <a:solidFill>
                <a:srgbClr val="000000"/>
              </a:solidFill>
              <a:cs typeface="Arial"/>
            </a:endParaRPr>
          </a:p>
          <a:p>
            <a:pPr marL="457200" indent="-457200">
              <a:buFont typeface="Arial"/>
              <a:buChar char="•"/>
              <a:defRPr/>
            </a:pPr>
            <a:r>
              <a:rPr lang="en-US" sz="3200">
                <a:solidFill>
                  <a:srgbClr val="000000"/>
                </a:solidFill>
                <a:ea typeface="+mn-lt"/>
                <a:cs typeface="+mn-lt"/>
              </a:rPr>
              <a:t>Client-Agnostic Pipeline: Works across 4 different client schemas.</a:t>
            </a:r>
            <a:endParaRPr lang="en-US" sz="3200">
              <a:solidFill>
                <a:srgbClr val="000000"/>
              </a:solidFill>
              <a:cs typeface="Arial"/>
            </a:endParaRPr>
          </a:p>
          <a:p>
            <a:pPr marL="457200" indent="-457200">
              <a:buFont typeface="Arial"/>
              <a:buChar char="•"/>
              <a:defRPr/>
            </a:pPr>
            <a:r>
              <a:rPr lang="en-US" sz="3200">
                <a:solidFill>
                  <a:srgbClr val="000000"/>
                </a:solidFill>
                <a:ea typeface="+mn-lt"/>
                <a:cs typeface="+mn-lt"/>
              </a:rPr>
              <a:t>Automated KPI Engine: Tracks spikes, trends, waste, inefficiencies.</a:t>
            </a:r>
          </a:p>
          <a:p>
            <a:pPr marL="457200" indent="-457200">
              <a:buFont typeface="Arial"/>
              <a:buChar char="•"/>
              <a:defRPr/>
            </a:pPr>
            <a:r>
              <a:rPr lang="en-US" sz="3200">
                <a:solidFill>
                  <a:srgbClr val="000000"/>
                </a:solidFill>
                <a:ea typeface="+mn-lt"/>
                <a:cs typeface="+mn-lt"/>
              </a:rPr>
              <a:t>AI Time-Series Forecasting: Predicts next-month bills, seasonal peaks, and anomalies.</a:t>
            </a:r>
          </a:p>
          <a:p>
            <a:pPr marL="457200" indent="-457200">
              <a:spcAft>
                <a:spcPts val="1000"/>
              </a:spcAft>
              <a:buFont typeface="Arial"/>
              <a:buChar char="•"/>
              <a:defRPr/>
            </a:pPr>
            <a:endParaRPr lang="en-US" sz="3200">
              <a:ea typeface="+mn-lt"/>
              <a:cs typeface="+mn-lt"/>
            </a:endParaRPr>
          </a:p>
        </p:txBody>
      </p:sp>
      <p:sp>
        <p:nvSpPr>
          <p:cNvPr id="11" name="TextBox 10">
            <a:extLst>
              <a:ext uri="{FF2B5EF4-FFF2-40B4-BE49-F238E27FC236}">
                <a16:creationId xmlns:a16="http://schemas.microsoft.com/office/drawing/2014/main" id="{01D18AF5-189A-AA1C-E4F5-C2C1905E7A60}"/>
              </a:ext>
            </a:extLst>
          </p:cNvPr>
          <p:cNvSpPr txBox="1"/>
          <p:nvPr/>
        </p:nvSpPr>
        <p:spPr>
          <a:xfrm>
            <a:off x="414831" y="34781455"/>
            <a:ext cx="8681122"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000000"/>
                </a:solidFill>
                <a:ea typeface="+mn-lt"/>
                <a:cs typeface="+mn-lt"/>
              </a:rPr>
              <a:t>This platform dramatically reduces manual audit time, increases billing accuracy, and ensures consistent tariff compliance across all utilities and service classes. By automatically detecting anomalies and recalculating charges, it helps Troy &amp; Banks identify over-billing, recover potential savings, and deliver faster, data-backed insights to clients. Centralized storage, automated workflows, and clear visual reporting streamline analyst operations, enabling the firm to scale audits efficiently and serve more clients with higher precision.</a:t>
            </a:r>
            <a:endParaRPr lang="en-US" sz="3200">
              <a:solidFill>
                <a:srgbClr val="000000"/>
              </a:solidFill>
              <a:cs typeface="Arial"/>
            </a:endParaRPr>
          </a:p>
        </p:txBody>
      </p:sp>
      <p:pic>
        <p:nvPicPr>
          <p:cNvPr id="10" name="Picture 9" descr="A blue line with white text&#10;&#10;AI-generated content may be incorrect.">
            <a:extLst>
              <a:ext uri="{FF2B5EF4-FFF2-40B4-BE49-F238E27FC236}">
                <a16:creationId xmlns:a16="http://schemas.microsoft.com/office/drawing/2014/main" id="{6A678C66-C146-1EB3-2F2D-68A3E002CEF2}"/>
              </a:ext>
            </a:extLst>
          </p:cNvPr>
          <p:cNvPicPr>
            <a:picLocks noChangeAspect="1"/>
          </p:cNvPicPr>
          <p:nvPr/>
        </p:nvPicPr>
        <p:blipFill>
          <a:blip r:embed="rId3"/>
          <a:srcRect l="-4395" t="22837" r="-1134" b="5405"/>
          <a:stretch>
            <a:fillRect/>
          </a:stretch>
        </p:blipFill>
        <p:spPr>
          <a:xfrm>
            <a:off x="-497346" y="18215298"/>
            <a:ext cx="10551597" cy="4203242"/>
          </a:xfrm>
          <a:prstGeom prst="rect">
            <a:avLst/>
          </a:prstGeom>
        </p:spPr>
      </p:pic>
      <p:sp>
        <p:nvSpPr>
          <p:cNvPr id="2" name="TextBox 1">
            <a:extLst>
              <a:ext uri="{FF2B5EF4-FFF2-40B4-BE49-F238E27FC236}">
                <a16:creationId xmlns:a16="http://schemas.microsoft.com/office/drawing/2014/main" id="{3F0F6498-0C93-9FF3-683A-BABD7AC9B1D7}"/>
              </a:ext>
            </a:extLst>
          </p:cNvPr>
          <p:cNvSpPr txBox="1"/>
          <p:nvPr/>
        </p:nvSpPr>
        <p:spPr>
          <a:xfrm>
            <a:off x="10086373" y="5886573"/>
            <a:ext cx="591519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Proposed Solution</a:t>
            </a:r>
            <a:endParaRPr lang="en-US" sz="4400">
              <a:cs typeface="Arial"/>
            </a:endParaRPr>
          </a:p>
        </p:txBody>
      </p:sp>
      <p:pic>
        <p:nvPicPr>
          <p:cNvPr id="8" name="Picture 7" descr="A diagram of a system overview&#10;&#10;AI-generated content may be incorrect.">
            <a:extLst>
              <a:ext uri="{FF2B5EF4-FFF2-40B4-BE49-F238E27FC236}">
                <a16:creationId xmlns:a16="http://schemas.microsoft.com/office/drawing/2014/main" id="{B131F1B4-F96F-FFBE-9FE3-02D1021C4831}"/>
              </a:ext>
            </a:extLst>
          </p:cNvPr>
          <p:cNvPicPr>
            <a:picLocks noChangeAspect="1"/>
          </p:cNvPicPr>
          <p:nvPr/>
        </p:nvPicPr>
        <p:blipFill>
          <a:blip r:embed="rId4"/>
          <a:srcRect l="-980" r="-1059" b="-1546"/>
          <a:stretch>
            <a:fillRect/>
          </a:stretch>
        </p:blipFill>
        <p:spPr>
          <a:xfrm>
            <a:off x="10001080" y="7082790"/>
            <a:ext cx="14641096" cy="7830688"/>
          </a:xfrm>
          <a:prstGeom prst="rect">
            <a:avLst/>
          </a:prstGeom>
        </p:spPr>
      </p:pic>
      <p:pic>
        <p:nvPicPr>
          <p:cNvPr id="12" name="Picture 11" descr="A diagram of quality assurance framework&#10;&#10;AI-generated content may be incorrect.">
            <a:extLst>
              <a:ext uri="{FF2B5EF4-FFF2-40B4-BE49-F238E27FC236}">
                <a16:creationId xmlns:a16="http://schemas.microsoft.com/office/drawing/2014/main" id="{C149B33E-F0FD-10AF-A69A-D7C8EF8F2669}"/>
              </a:ext>
            </a:extLst>
          </p:cNvPr>
          <p:cNvPicPr>
            <a:picLocks noChangeAspect="1"/>
          </p:cNvPicPr>
          <p:nvPr/>
        </p:nvPicPr>
        <p:blipFill>
          <a:blip r:embed="rId5"/>
          <a:srcRect l="-2167" t="1640" r="-544" b="-311"/>
          <a:stretch>
            <a:fillRect/>
          </a:stretch>
        </p:blipFill>
        <p:spPr>
          <a:xfrm>
            <a:off x="9974370" y="17214225"/>
            <a:ext cx="10427952" cy="5287752"/>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B634E8CC-7A92-A0B6-DB3A-6C7C655650DD}"/>
              </a:ext>
            </a:extLst>
          </p:cNvPr>
          <p:cNvPicPr>
            <a:picLocks noChangeAspect="1"/>
          </p:cNvPicPr>
          <p:nvPr/>
        </p:nvPicPr>
        <p:blipFill>
          <a:blip r:embed="rId6"/>
          <a:stretch>
            <a:fillRect/>
          </a:stretch>
        </p:blipFill>
        <p:spPr>
          <a:xfrm>
            <a:off x="311792" y="24705980"/>
            <a:ext cx="9307494" cy="7952171"/>
          </a:xfrm>
          <a:prstGeom prst="rect">
            <a:avLst/>
          </a:prstGeom>
        </p:spPr>
      </p:pic>
      <p:sp>
        <p:nvSpPr>
          <p:cNvPr id="15" name="TextBox 14">
            <a:extLst>
              <a:ext uri="{FF2B5EF4-FFF2-40B4-BE49-F238E27FC236}">
                <a16:creationId xmlns:a16="http://schemas.microsoft.com/office/drawing/2014/main" id="{842F4013-90BF-A682-EBEA-469CF7ADA6B2}"/>
              </a:ext>
            </a:extLst>
          </p:cNvPr>
          <p:cNvSpPr txBox="1"/>
          <p:nvPr/>
        </p:nvSpPr>
        <p:spPr>
          <a:xfrm>
            <a:off x="469572" y="6077685"/>
            <a:ext cx="67078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Problem Statement </a:t>
            </a:r>
            <a:endParaRPr lang="en-US"/>
          </a:p>
        </p:txBody>
      </p:sp>
      <p:sp>
        <p:nvSpPr>
          <p:cNvPr id="16" name="TextBox 15">
            <a:extLst>
              <a:ext uri="{FF2B5EF4-FFF2-40B4-BE49-F238E27FC236}">
                <a16:creationId xmlns:a16="http://schemas.microsoft.com/office/drawing/2014/main" id="{375C6F24-612C-9BF1-828F-56CB1FC80B01}"/>
              </a:ext>
            </a:extLst>
          </p:cNvPr>
          <p:cNvSpPr txBox="1"/>
          <p:nvPr/>
        </p:nvSpPr>
        <p:spPr>
          <a:xfrm>
            <a:off x="17689575" y="33819430"/>
            <a:ext cx="518059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solidFill>
                  <a:srgbClr val="005BBB"/>
                </a:solidFill>
                <a:cs typeface="Arial"/>
              </a:rPr>
              <a:t>Conclusion</a:t>
            </a:r>
            <a:endParaRPr lang="en-US" sz="4400">
              <a:cs typeface="Arial"/>
            </a:endParaRPr>
          </a:p>
        </p:txBody>
      </p:sp>
      <p:sp>
        <p:nvSpPr>
          <p:cNvPr id="17" name="TextBox 16">
            <a:extLst>
              <a:ext uri="{FF2B5EF4-FFF2-40B4-BE49-F238E27FC236}">
                <a16:creationId xmlns:a16="http://schemas.microsoft.com/office/drawing/2014/main" id="{07D55A6D-AAEE-758B-0075-F554633147C2}"/>
              </a:ext>
            </a:extLst>
          </p:cNvPr>
          <p:cNvSpPr txBox="1"/>
          <p:nvPr/>
        </p:nvSpPr>
        <p:spPr>
          <a:xfrm>
            <a:off x="25704169" y="33820704"/>
            <a:ext cx="69237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Future Enhancements</a:t>
            </a:r>
            <a:endParaRPr lang="en-US" sz="4400">
              <a:cs typeface="Arial"/>
            </a:endParaRPr>
          </a:p>
        </p:txBody>
      </p:sp>
      <p:sp>
        <p:nvSpPr>
          <p:cNvPr id="18" name="TextBox 17">
            <a:extLst>
              <a:ext uri="{FF2B5EF4-FFF2-40B4-BE49-F238E27FC236}">
                <a16:creationId xmlns:a16="http://schemas.microsoft.com/office/drawing/2014/main" id="{1AD620E9-1C96-07A3-ECF2-0FF2C63AAF5A}"/>
              </a:ext>
            </a:extLst>
          </p:cNvPr>
          <p:cNvSpPr txBox="1"/>
          <p:nvPr/>
        </p:nvSpPr>
        <p:spPr>
          <a:xfrm>
            <a:off x="25067028" y="6475259"/>
            <a:ext cx="515064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005BBB"/>
                </a:solidFill>
                <a:cs typeface="Arial"/>
              </a:rPr>
              <a:t>Why this approach?</a:t>
            </a:r>
            <a:endParaRPr lang="en-US" sz="4000">
              <a:cs typeface="Arial"/>
            </a:endParaRPr>
          </a:p>
        </p:txBody>
      </p:sp>
      <p:pic>
        <p:nvPicPr>
          <p:cNvPr id="19" name="Picture 18" descr="A screenshot of a computer&#10;&#10;AI-generated content may be incorrect.">
            <a:extLst>
              <a:ext uri="{FF2B5EF4-FFF2-40B4-BE49-F238E27FC236}">
                <a16:creationId xmlns:a16="http://schemas.microsoft.com/office/drawing/2014/main" id="{34C08467-3A14-584E-F112-B40A48F019D4}"/>
              </a:ext>
            </a:extLst>
          </p:cNvPr>
          <p:cNvPicPr>
            <a:picLocks noChangeAspect="1"/>
          </p:cNvPicPr>
          <p:nvPr/>
        </p:nvPicPr>
        <p:blipFill>
          <a:blip r:embed="rId7"/>
          <a:stretch>
            <a:fillRect/>
          </a:stretch>
        </p:blipFill>
        <p:spPr>
          <a:xfrm>
            <a:off x="10469845" y="24735460"/>
            <a:ext cx="12048162" cy="7823764"/>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438D9DD2-75B1-42B0-0B61-304158DDB936}"/>
              </a:ext>
            </a:extLst>
          </p:cNvPr>
          <p:cNvPicPr>
            <a:picLocks noChangeAspect="1"/>
          </p:cNvPicPr>
          <p:nvPr/>
        </p:nvPicPr>
        <p:blipFill>
          <a:blip r:embed="rId8"/>
          <a:srcRect r="16761" b="1149"/>
          <a:stretch>
            <a:fillRect/>
          </a:stretch>
        </p:blipFill>
        <p:spPr>
          <a:xfrm>
            <a:off x="23014569" y="24714180"/>
            <a:ext cx="9640362" cy="5922362"/>
          </a:xfrm>
          <a:prstGeom prst="rect">
            <a:avLst/>
          </a:prstGeom>
        </p:spPr>
      </p:pic>
      <p:sp>
        <p:nvSpPr>
          <p:cNvPr id="21" name="TextBox 20">
            <a:extLst>
              <a:ext uri="{FF2B5EF4-FFF2-40B4-BE49-F238E27FC236}">
                <a16:creationId xmlns:a16="http://schemas.microsoft.com/office/drawing/2014/main" id="{A945AFEE-3166-58E1-277D-D7100529665E}"/>
              </a:ext>
            </a:extLst>
          </p:cNvPr>
          <p:cNvSpPr txBox="1"/>
          <p:nvPr/>
        </p:nvSpPr>
        <p:spPr>
          <a:xfrm>
            <a:off x="141446" y="32842056"/>
            <a:ext cx="96424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000000"/>
                </a:solidFill>
                <a:ea typeface="+mn-lt"/>
                <a:cs typeface="+mn-lt"/>
              </a:rPr>
              <a:t>Automated anomaly detection with transparent bill visualization and audit-ready insights.</a:t>
            </a:r>
            <a:endParaRPr lang="en-US" sz="1800">
              <a:solidFill>
                <a:srgbClr val="000000"/>
              </a:solidFill>
              <a:cs typeface="Arial"/>
            </a:endParaRPr>
          </a:p>
        </p:txBody>
      </p:sp>
      <p:sp>
        <p:nvSpPr>
          <p:cNvPr id="22" name="TextBox 21">
            <a:extLst>
              <a:ext uri="{FF2B5EF4-FFF2-40B4-BE49-F238E27FC236}">
                <a16:creationId xmlns:a16="http://schemas.microsoft.com/office/drawing/2014/main" id="{6E541FDD-CBA3-E146-72F1-1784E0A72469}"/>
              </a:ext>
            </a:extLst>
          </p:cNvPr>
          <p:cNvSpPr txBox="1"/>
          <p:nvPr/>
        </p:nvSpPr>
        <p:spPr>
          <a:xfrm>
            <a:off x="10493072" y="32701886"/>
            <a:ext cx="114691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000000"/>
                </a:solidFill>
                <a:ea typeface="+mn-lt"/>
                <a:cs typeface="+mn-lt"/>
              </a:rPr>
              <a:t>Real-time tariff breakdown—turning complex rate structures into simple, explainable logic</a:t>
            </a:r>
            <a:r>
              <a:rPr lang="en-US" sz="1800">
                <a:ea typeface="+mn-lt"/>
                <a:cs typeface="+mn-lt"/>
              </a:rPr>
              <a:t>.</a:t>
            </a:r>
            <a:endParaRPr lang="en-US" sz="1800">
              <a:cs typeface="Arial"/>
            </a:endParaRPr>
          </a:p>
        </p:txBody>
      </p:sp>
      <p:sp>
        <p:nvSpPr>
          <p:cNvPr id="23" name="TextBox 22">
            <a:extLst>
              <a:ext uri="{FF2B5EF4-FFF2-40B4-BE49-F238E27FC236}">
                <a16:creationId xmlns:a16="http://schemas.microsoft.com/office/drawing/2014/main" id="{2DA2E782-B154-E31F-98EB-B1B261E93324}"/>
              </a:ext>
            </a:extLst>
          </p:cNvPr>
          <p:cNvSpPr txBox="1"/>
          <p:nvPr/>
        </p:nvSpPr>
        <p:spPr>
          <a:xfrm>
            <a:off x="23147959" y="30963764"/>
            <a:ext cx="92232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000000"/>
                </a:solidFill>
                <a:ea typeface="+mn-lt"/>
                <a:cs typeface="+mn-lt"/>
              </a:rPr>
              <a:t>Multi-class tariff explorer with complete support for residential, commercial, and special-contract rates.</a:t>
            </a:r>
            <a:endParaRPr lang="en-US" sz="1800">
              <a:solidFill>
                <a:srgbClr val="000000"/>
              </a:solidFill>
              <a:cs typeface="Arial"/>
            </a:endParaRPr>
          </a:p>
        </p:txBody>
      </p:sp>
      <p:pic>
        <p:nvPicPr>
          <p:cNvPr id="7" name="Picture 6" descr="A diagram of a graph&#10;&#10;AI-generated content may be incorrect.">
            <a:extLst>
              <a:ext uri="{FF2B5EF4-FFF2-40B4-BE49-F238E27FC236}">
                <a16:creationId xmlns:a16="http://schemas.microsoft.com/office/drawing/2014/main" id="{27E9193C-3401-EBD8-EF85-909C7C4A5A9E}"/>
              </a:ext>
            </a:extLst>
          </p:cNvPr>
          <p:cNvPicPr>
            <a:picLocks noChangeAspect="1"/>
          </p:cNvPicPr>
          <p:nvPr/>
        </p:nvPicPr>
        <p:blipFill>
          <a:blip r:embed="rId9"/>
          <a:stretch>
            <a:fillRect/>
          </a:stretch>
        </p:blipFill>
        <p:spPr>
          <a:xfrm>
            <a:off x="20965610" y="16935690"/>
            <a:ext cx="11335474" cy="5505693"/>
          </a:xfrm>
          <a:prstGeom prst="rect">
            <a:avLst/>
          </a:prstGeom>
        </p:spPr>
      </p:pic>
    </p:spTree>
    <p:extLst>
      <p:ext uri="{BB962C8B-B14F-4D97-AF65-F5344CB8AC3E}">
        <p14:creationId xmlns:p14="http://schemas.microsoft.com/office/powerpoint/2010/main" val="137281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oster Title">
            <a:extLst>
              <a:ext uri="{FF2B5EF4-FFF2-40B4-BE49-F238E27FC236}">
                <a16:creationId xmlns:a16="http://schemas.microsoft.com/office/drawing/2014/main" id="{122F9996-072B-864B-B6D4-4A5589C42C97}"/>
              </a:ext>
            </a:extLst>
          </p:cNvPr>
          <p:cNvSpPr>
            <a:spLocks noChangeArrowheads="1"/>
          </p:cNvSpPr>
          <p:nvPr/>
        </p:nvSpPr>
        <p:spPr bwMode="auto">
          <a:xfrm>
            <a:off x="946150" y="1550522"/>
            <a:ext cx="21133921" cy="301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nchor="t">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defRPr/>
            </a:pPr>
            <a:r>
              <a:rPr lang="en-US" altLang="en-US" sz="7700">
                <a:solidFill>
                  <a:srgbClr val="FFFFFF"/>
                </a:solidFill>
                <a:latin typeface="Arial"/>
                <a:ea typeface="ＭＳ Ｐゴシック"/>
                <a:cs typeface="Arial"/>
              </a:rPr>
              <a:t>ELECTRIC BILL AUDIT AUTOMATION</a:t>
            </a:r>
            <a:endParaRPr lang="en-US" altLang="en-US" sz="7700">
              <a:solidFill>
                <a:srgbClr val="FFFFFF"/>
              </a:solidFill>
              <a:latin typeface="Arial"/>
              <a:cs typeface="Arial"/>
            </a:endParaRPr>
          </a:p>
          <a:p>
            <a:pPr>
              <a:spcBef>
                <a:spcPts val="600"/>
              </a:spcBef>
              <a:spcAft>
                <a:spcPts val="1800"/>
              </a:spcAft>
              <a:defRPr/>
            </a:pPr>
            <a:r>
              <a:rPr lang="en-US" altLang="en-US" sz="4400">
                <a:solidFill>
                  <a:srgbClr val="FFFFFF"/>
                </a:solidFill>
                <a:latin typeface="+mn-lt"/>
                <a:ea typeface="Arial" charset="0"/>
                <a:cs typeface="Arial"/>
              </a:rPr>
              <a:t>Avipsa </a:t>
            </a:r>
            <a:r>
              <a:rPr lang="en-US" altLang="en-US" sz="4400" err="1">
                <a:solidFill>
                  <a:srgbClr val="FFFFFF"/>
                </a:solidFill>
                <a:latin typeface="+mn-lt"/>
                <a:ea typeface="Arial" charset="0"/>
                <a:cs typeface="Arial"/>
              </a:rPr>
              <a:t>Bhujabal</a:t>
            </a:r>
            <a:r>
              <a:rPr lang="en-US" altLang="en-US" sz="4400">
                <a:solidFill>
                  <a:srgbClr val="FFFFFF"/>
                </a:solidFill>
                <a:latin typeface="+mn-lt"/>
                <a:ea typeface="Arial" charset="0"/>
                <a:cs typeface="Arial"/>
              </a:rPr>
              <a:t>, Aarushi </a:t>
            </a:r>
            <a:r>
              <a:rPr lang="en-US" altLang="en-US" sz="4400" err="1">
                <a:solidFill>
                  <a:srgbClr val="FFFFFF"/>
                </a:solidFill>
                <a:latin typeface="+mn-lt"/>
                <a:ea typeface="Arial" charset="0"/>
                <a:cs typeface="Arial"/>
              </a:rPr>
              <a:t>Jugran</a:t>
            </a:r>
            <a:r>
              <a:rPr lang="en-US" altLang="en-US" sz="4400">
                <a:solidFill>
                  <a:srgbClr val="FFFFFF"/>
                </a:solidFill>
                <a:latin typeface="+mn-lt"/>
                <a:ea typeface="Arial" charset="0"/>
                <a:cs typeface="Arial"/>
              </a:rPr>
              <a:t>, Harshal Patil</a:t>
            </a:r>
          </a:p>
          <a:p>
            <a:pPr>
              <a:spcBef>
                <a:spcPts val="600"/>
              </a:spcBef>
              <a:spcAft>
                <a:spcPts val="1800"/>
              </a:spcAft>
              <a:defRPr/>
            </a:pPr>
            <a:r>
              <a:rPr lang="en-US" altLang="en-US" sz="4400">
                <a:solidFill>
                  <a:srgbClr val="FFFFFF"/>
                </a:solidFill>
                <a:latin typeface="+mn-lt"/>
                <a:ea typeface="Arial" charset="0"/>
                <a:cs typeface="Arial"/>
              </a:rPr>
              <a:t>Prof. Adithya Narayanan, Prof. Saverio Marrazzo</a:t>
            </a:r>
          </a:p>
        </p:txBody>
      </p:sp>
      <p:sp>
        <p:nvSpPr>
          <p:cNvPr id="11" name="Introduction Textbox">
            <a:extLst>
              <a:ext uri="{FF2B5EF4-FFF2-40B4-BE49-F238E27FC236}">
                <a16:creationId xmlns:a16="http://schemas.microsoft.com/office/drawing/2014/main" id="{6CC485F0-7442-924B-A2B4-16DCD837442F}"/>
              </a:ext>
            </a:extLst>
          </p:cNvPr>
          <p:cNvSpPr txBox="1">
            <a:spLocks noChangeArrowheads="1"/>
          </p:cNvSpPr>
          <p:nvPr/>
        </p:nvSpPr>
        <p:spPr bwMode="auto">
          <a:xfrm>
            <a:off x="1545364" y="6599945"/>
            <a:ext cx="9097592" cy="11068864"/>
          </a:xfrm>
          <a:prstGeom prst="rect">
            <a:avLst/>
          </a:prstGeom>
          <a:noFill/>
          <a:ln>
            <a:noFill/>
          </a:ln>
          <a:effectLst/>
        </p:spPr>
        <p:txBody>
          <a:bodyPr wrap="square" lIns="91440" tIns="45720" rIns="91440" bIns="45720" anchor="t">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4039"/>
              </a:lnSpc>
              <a:spcAft>
                <a:spcPts val="1054"/>
              </a:spcAft>
            </a:pPr>
            <a:r>
              <a:rPr lang="en-US" sz="4400" b="1">
                <a:solidFill>
                  <a:srgbClr val="005BBB"/>
                </a:solidFill>
                <a:latin typeface="+mj-lt"/>
                <a:ea typeface="ＭＳ Ｐゴシック"/>
                <a:cs typeface="Arial"/>
              </a:rPr>
              <a:t>PROBLEM STATEMENT</a:t>
            </a:r>
            <a:endParaRPr lang="en-US" sz="4400" b="1">
              <a:solidFill>
                <a:srgbClr val="005BBB"/>
              </a:solidFill>
              <a:latin typeface="+mj-lt"/>
            </a:endParaRPr>
          </a:p>
          <a:p>
            <a:pPr algn="just">
              <a:lnSpc>
                <a:spcPts val="5400"/>
              </a:lnSpc>
            </a:pPr>
            <a:r>
              <a:rPr lang="en-US" sz="3600">
                <a:latin typeface="Times"/>
                <a:ea typeface="ＭＳ Ｐゴシック"/>
                <a:cs typeface="Arial"/>
              </a:rPr>
              <a:t>Organizations that manage large numbers of utility accounts face frequent billing errors due to complex tariff structures, inconsistent bill formats, and manual verification processes. Monthly bills arrive as unstructured PDFs, requiring manual data entry and manual cross-checking against hundreds of pages of tariff rules. This slow and error-prone workflow leads to overcharges, financial losses, compliance issues, and makes large-scale auditing nearly impossible. There is an urgent need for an automated, scalable system capable of interpreting tariff logic, validating charges, and detecting discrepancies accurately and efficiently.</a:t>
            </a:r>
            <a:endParaRPr lang="en-US" sz="3600">
              <a:latin typeface="Times"/>
              <a:ea typeface="ＭＳ Ｐゴシック"/>
              <a:cs typeface="Times"/>
            </a:endParaRPr>
          </a:p>
        </p:txBody>
      </p:sp>
      <p:cxnSp>
        <p:nvCxnSpPr>
          <p:cNvPr id="12" name="Horizontal Section Divider" descr="Horizontal Divider">
            <a:extLst>
              <a:ext uri="{FF2B5EF4-FFF2-40B4-BE49-F238E27FC236}">
                <a16:creationId xmlns:a16="http://schemas.microsoft.com/office/drawing/2014/main" id="{FA9CD980-CAA8-B247-B623-40A39BE5BEF8}"/>
              </a:ext>
            </a:extLst>
          </p:cNvPr>
          <p:cNvCxnSpPr>
            <a:cxnSpLocks/>
          </p:cNvCxnSpPr>
          <p:nvPr/>
        </p:nvCxnSpPr>
        <p:spPr bwMode="auto">
          <a:xfrm>
            <a:off x="1133458" y="18132439"/>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3" name="Methods Textbox">
            <a:extLst>
              <a:ext uri="{FF2B5EF4-FFF2-40B4-BE49-F238E27FC236}">
                <a16:creationId xmlns:a16="http://schemas.microsoft.com/office/drawing/2014/main" id="{5FBBC0B6-D787-D945-A995-B5D5A9D0A98B}"/>
              </a:ext>
            </a:extLst>
          </p:cNvPr>
          <p:cNvSpPr txBox="1"/>
          <p:nvPr/>
        </p:nvSpPr>
        <p:spPr>
          <a:xfrm>
            <a:off x="992895" y="18645372"/>
            <a:ext cx="9793883" cy="14274870"/>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Arial"/>
                <a:cs typeface="Arial"/>
              </a:rPr>
              <a:t>PROPOSED SOLUTION</a:t>
            </a:r>
            <a:endParaRPr lang="en-US">
              <a:latin typeface="Arial"/>
              <a:cs typeface="Arial"/>
            </a:endParaRPr>
          </a:p>
          <a:p>
            <a:pPr algn="just">
              <a:lnSpc>
                <a:spcPts val="4600"/>
              </a:lnSpc>
              <a:spcAft>
                <a:spcPts val="1000"/>
              </a:spcAft>
              <a:defRPr/>
            </a:pPr>
            <a:r>
              <a:rPr lang="en-US" sz="3600">
                <a:solidFill>
                  <a:srgbClr val="666666"/>
                </a:solidFill>
                <a:latin typeface="Times"/>
                <a:ea typeface="+mn-lt"/>
                <a:cs typeface="+mn-lt"/>
              </a:rPr>
              <a:t>An AI-driven billing audit system is being developed with the intent to eliminate manual verification of complex utility bills in their entirety. The billing audit system will automatically verify that the invoice received from a utility company is accurate according to all rules and regulations. An AI will convert the pricing model into rules and structure the rules to ensure that the rules represent an accurate usage model for each customer. Once the pricing model is converted, AI will convert(pdf) invoices into a file to enable the extraction of usage data, demand data, meter data, and billing data. The AI will compare what is on the utility invoice to what should have been charged, according to the rules of the pricing model. The pricing model will include various charges, including tiered rates, time-sensitive prices; tiered demand rates with surcharges, and conditional clause pricing (i.e., holidays). AI will perform all steps in a sequential fashion to create an audit trail for each invoice. By automating the entire process, the bill audit system will be capable of automatically performing multiple volume bill audits.</a:t>
            </a:r>
            <a:endParaRPr lang="en-US" sz="3600">
              <a:latin typeface="Times"/>
              <a:cs typeface="Arial" panose="020B0604020202020204"/>
            </a:endParaRPr>
          </a:p>
        </p:txBody>
      </p:sp>
      <p:cxnSp>
        <p:nvCxnSpPr>
          <p:cNvPr id="81" name="Horizontal Section Divider" descr="Horizontal Divider">
            <a:extLst>
              <a:ext uri="{FF2B5EF4-FFF2-40B4-BE49-F238E27FC236}">
                <a16:creationId xmlns:a16="http://schemas.microsoft.com/office/drawing/2014/main" id="{01EF8704-8BB0-7146-93E1-EA97C4029BE3}"/>
              </a:ext>
            </a:extLst>
          </p:cNvPr>
          <p:cNvCxnSpPr>
            <a:cxnSpLocks/>
          </p:cNvCxnSpPr>
          <p:nvPr/>
        </p:nvCxnSpPr>
        <p:spPr bwMode="auto">
          <a:xfrm>
            <a:off x="11510008" y="41701979"/>
            <a:ext cx="9144000" cy="0"/>
          </a:xfrm>
          <a:prstGeom prst="line">
            <a:avLst/>
          </a:prstGeom>
          <a:noFill/>
          <a:ln w="25400" cap="flat" cmpd="sng" algn="ctr">
            <a:solidFill>
              <a:schemeClr val="tx1"/>
            </a:solidFill>
            <a:prstDash val="dash"/>
            <a:round/>
            <a:headEnd type="none" w="med" len="med"/>
            <a:tailEnd type="none" w="med" len="med"/>
          </a:ln>
          <a:effectLst/>
        </p:spPr>
      </p:cxnSp>
      <p:sp>
        <p:nvSpPr>
          <p:cNvPr id="32" name="Results Textbox">
            <a:extLst>
              <a:ext uri="{FF2B5EF4-FFF2-40B4-BE49-F238E27FC236}">
                <a16:creationId xmlns:a16="http://schemas.microsoft.com/office/drawing/2014/main" id="{97FE620B-B1B3-034A-B857-17EC491FCCA0}"/>
              </a:ext>
            </a:extLst>
          </p:cNvPr>
          <p:cNvSpPr txBox="1"/>
          <p:nvPr/>
        </p:nvSpPr>
        <p:spPr>
          <a:xfrm>
            <a:off x="11321450" y="6545583"/>
            <a:ext cx="9141759"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cs typeface="Arial"/>
              </a:rPr>
              <a:t>PROJECT ROADMAP</a:t>
            </a:r>
          </a:p>
        </p:txBody>
      </p:sp>
      <p:sp>
        <p:nvSpPr>
          <p:cNvPr id="38" name="Conclusion Analysis Textbox">
            <a:extLst>
              <a:ext uri="{FF2B5EF4-FFF2-40B4-BE49-F238E27FC236}">
                <a16:creationId xmlns:a16="http://schemas.microsoft.com/office/drawing/2014/main" id="{14CB0EA0-C5A2-F042-A35B-A8E785B470A6}"/>
              </a:ext>
            </a:extLst>
          </p:cNvPr>
          <p:cNvSpPr txBox="1"/>
          <p:nvPr/>
        </p:nvSpPr>
        <p:spPr>
          <a:xfrm>
            <a:off x="22059426" y="6601527"/>
            <a:ext cx="8839200"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RESULT</a:t>
            </a:r>
          </a:p>
        </p:txBody>
      </p:sp>
      <p:sp>
        <p:nvSpPr>
          <p:cNvPr id="161" name="Contact information">
            <a:extLst>
              <a:ext uri="{FF2B5EF4-FFF2-40B4-BE49-F238E27FC236}">
                <a16:creationId xmlns:a16="http://schemas.microsoft.com/office/drawing/2014/main" id="{46B75218-4A30-B649-8AF6-1D57473CD05A}"/>
              </a:ext>
            </a:extLst>
          </p:cNvPr>
          <p:cNvSpPr/>
          <p:nvPr/>
        </p:nvSpPr>
        <p:spPr>
          <a:xfrm>
            <a:off x="22342899" y="41826295"/>
            <a:ext cx="10575501" cy="1496100"/>
          </a:xfrm>
          <a:prstGeom prst="rect">
            <a:avLst/>
          </a:prstGeom>
        </p:spPr>
        <p:txBody>
          <a:bodyPr wrap="square">
            <a:noAutofit/>
          </a:bodyPr>
          <a:lstStyle/>
          <a:p>
            <a:pPr>
              <a:spcAft>
                <a:spcPts val="400"/>
              </a:spcAft>
              <a:defRPr/>
            </a:pPr>
            <a:r>
              <a:rPr lang="en-US" altLang="en-US" sz="2800">
                <a:solidFill>
                  <a:schemeClr val="bg1"/>
                </a:solidFill>
                <a:ea typeface="Arial" charset="0"/>
              </a:rPr>
              <a:t>Department or Office name goes here </a:t>
            </a:r>
            <a:br>
              <a:rPr lang="en-US" altLang="en-US" sz="2800">
                <a:solidFill>
                  <a:schemeClr val="bg1"/>
                </a:solidFill>
                <a:ea typeface="Arial" charset="0"/>
              </a:rPr>
            </a:br>
            <a:r>
              <a:rPr lang="en-US" altLang="en-US" sz="2800">
                <a:solidFill>
                  <a:schemeClr val="bg1"/>
                </a:solidFill>
                <a:ea typeface="Arial" charset="0"/>
              </a:rPr>
              <a:t>School, College or Division name goes here</a:t>
            </a:r>
          </a:p>
          <a:p>
            <a:pPr>
              <a:spcAft>
                <a:spcPts val="80"/>
              </a:spcAft>
              <a:defRPr/>
            </a:pPr>
            <a:r>
              <a:rPr lang="en-US" sz="3400" b="1" err="1">
                <a:solidFill>
                  <a:schemeClr val="bg1"/>
                </a:solidFill>
              </a:rPr>
              <a:t>buffalo.edu</a:t>
            </a:r>
            <a:endParaRPr lang="en-US" sz="3400" b="1">
              <a:solidFill>
                <a:schemeClr val="bg1"/>
              </a:solidFill>
            </a:endParaRPr>
          </a:p>
          <a:p>
            <a:pPr>
              <a:spcAft>
                <a:spcPts val="80"/>
              </a:spcAft>
              <a:defRPr/>
            </a:pPr>
            <a:endParaRPr lang="en-US" altLang="en-US" sz="2800">
              <a:solidFill>
                <a:schemeClr val="bg1"/>
              </a:solidFill>
              <a:ea typeface="Arial" charset="0"/>
            </a:endParaRPr>
          </a:p>
        </p:txBody>
      </p:sp>
      <p:pic>
        <p:nvPicPr>
          <p:cNvPr id="2" name="Picture 1">
            <a:extLst>
              <a:ext uri="{FF2B5EF4-FFF2-40B4-BE49-F238E27FC236}">
                <a16:creationId xmlns:a16="http://schemas.microsoft.com/office/drawing/2014/main" id="{4DAA9314-D533-BEA3-92F7-2B4D143B75B6}"/>
              </a:ext>
            </a:extLst>
          </p:cNvPr>
          <p:cNvPicPr>
            <a:picLocks noChangeAspect="1"/>
          </p:cNvPicPr>
          <p:nvPr/>
        </p:nvPicPr>
        <p:blipFill>
          <a:blip r:embed="rId2"/>
          <a:stretch>
            <a:fillRect/>
          </a:stretch>
        </p:blipFill>
        <p:spPr>
          <a:xfrm>
            <a:off x="371708" y="32902830"/>
            <a:ext cx="10697737" cy="7538224"/>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454923DE-ECB1-4A37-E057-7E96987FE629}"/>
              </a:ext>
            </a:extLst>
          </p:cNvPr>
          <p:cNvPicPr>
            <a:picLocks noChangeAspect="1"/>
          </p:cNvPicPr>
          <p:nvPr/>
        </p:nvPicPr>
        <p:blipFill>
          <a:blip r:embed="rId3"/>
          <a:stretch>
            <a:fillRect/>
          </a:stretch>
        </p:blipFill>
        <p:spPr>
          <a:xfrm>
            <a:off x="22102678" y="7423694"/>
            <a:ext cx="10444918" cy="8085985"/>
          </a:xfrm>
          <a:prstGeom prst="rect">
            <a:avLst/>
          </a:prstGeom>
        </p:spPr>
      </p:pic>
      <p:pic>
        <p:nvPicPr>
          <p:cNvPr id="14" name="Picture 13">
            <a:extLst>
              <a:ext uri="{FF2B5EF4-FFF2-40B4-BE49-F238E27FC236}">
                <a16:creationId xmlns:a16="http://schemas.microsoft.com/office/drawing/2014/main" id="{655204C3-5F58-5837-ED95-ED690FB08F3B}"/>
              </a:ext>
            </a:extLst>
          </p:cNvPr>
          <p:cNvPicPr>
            <a:picLocks noChangeAspect="1"/>
          </p:cNvPicPr>
          <p:nvPr/>
        </p:nvPicPr>
        <p:blipFill>
          <a:blip r:embed="rId4"/>
          <a:stretch>
            <a:fillRect/>
          </a:stretch>
        </p:blipFill>
        <p:spPr>
          <a:xfrm>
            <a:off x="11360990" y="28284049"/>
            <a:ext cx="10127412" cy="5607172"/>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065D1415-0D5F-F7DA-6375-83F9F18FEA33}"/>
              </a:ext>
            </a:extLst>
          </p:cNvPr>
          <p:cNvPicPr>
            <a:picLocks noChangeAspect="1"/>
          </p:cNvPicPr>
          <p:nvPr/>
        </p:nvPicPr>
        <p:blipFill>
          <a:blip r:embed="rId5"/>
          <a:stretch>
            <a:fillRect/>
          </a:stretch>
        </p:blipFill>
        <p:spPr>
          <a:xfrm>
            <a:off x="22040743" y="16483558"/>
            <a:ext cx="10598925" cy="7248670"/>
          </a:xfrm>
          <a:prstGeom prst="rect">
            <a:avLst/>
          </a:prstGeom>
        </p:spPr>
      </p:pic>
      <p:pic>
        <p:nvPicPr>
          <p:cNvPr id="18" name="Picture 17">
            <a:extLst>
              <a:ext uri="{FF2B5EF4-FFF2-40B4-BE49-F238E27FC236}">
                <a16:creationId xmlns:a16="http://schemas.microsoft.com/office/drawing/2014/main" id="{C554529A-80D2-AC25-4C4E-D9CC609C94C0}"/>
              </a:ext>
            </a:extLst>
          </p:cNvPr>
          <p:cNvPicPr>
            <a:picLocks noChangeAspect="1"/>
          </p:cNvPicPr>
          <p:nvPr/>
        </p:nvPicPr>
        <p:blipFill>
          <a:blip r:embed="rId6"/>
          <a:stretch>
            <a:fillRect/>
          </a:stretch>
        </p:blipFill>
        <p:spPr>
          <a:xfrm>
            <a:off x="22107975" y="24315077"/>
            <a:ext cx="10740068" cy="5410200"/>
          </a:xfrm>
          <a:prstGeom prst="rect">
            <a:avLst/>
          </a:prstGeom>
        </p:spPr>
      </p:pic>
      <p:sp>
        <p:nvSpPr>
          <p:cNvPr id="19" name="TextBox 18">
            <a:extLst>
              <a:ext uri="{FF2B5EF4-FFF2-40B4-BE49-F238E27FC236}">
                <a16:creationId xmlns:a16="http://schemas.microsoft.com/office/drawing/2014/main" id="{2A0A82A1-3750-6771-289E-B8ABABA4962B}"/>
              </a:ext>
            </a:extLst>
          </p:cNvPr>
          <p:cNvSpPr txBox="1"/>
          <p:nvPr/>
        </p:nvSpPr>
        <p:spPr>
          <a:xfrm>
            <a:off x="11327449" y="7131197"/>
            <a:ext cx="10265432" cy="216982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600">
                <a:latin typeface="Times"/>
                <a:ea typeface="+mn-lt"/>
                <a:cs typeface="+mn-lt"/>
              </a:rPr>
              <a:t>The following diagram shows the four-phase roadmap followed for developing the fully automated utility bill auditing system. It starts from the foundational data engineering work to the advanced AI-driven tariff intelligence and final deployment of the project.</a:t>
            </a:r>
            <a:endParaRPr lang="en-US" sz="3600">
              <a:latin typeface="Times"/>
              <a:cs typeface="Arial"/>
            </a:endParaRPr>
          </a:p>
          <a:p>
            <a:pPr algn="just"/>
            <a:endParaRPr lang="en-US" sz="3600">
              <a:latin typeface="Times"/>
              <a:cs typeface="Arial"/>
            </a:endParaRPr>
          </a:p>
          <a:p>
            <a:pPr algn="just"/>
            <a:r>
              <a:rPr lang="en-US" sz="3600">
                <a:latin typeface="Times"/>
                <a:ea typeface="+mn-lt"/>
                <a:cs typeface="+mn-lt"/>
              </a:rPr>
              <a:t>Phase 1: Foundation &amp; Data Pipeline </a:t>
            </a:r>
            <a:endParaRPr lang="en-US" sz="3600">
              <a:latin typeface="Times"/>
              <a:cs typeface="Arial"/>
            </a:endParaRPr>
          </a:p>
          <a:p>
            <a:pPr algn="just"/>
            <a:r>
              <a:rPr lang="en-US" sz="3600">
                <a:latin typeface="Times"/>
                <a:ea typeface="+mn-lt"/>
                <a:cs typeface="+mn-lt"/>
              </a:rPr>
              <a:t>This phase establishes the technical groundwork and involves building robust PDF bill parsers using </a:t>
            </a:r>
            <a:r>
              <a:rPr lang="en-US" sz="3600" err="1">
                <a:latin typeface="Times"/>
                <a:ea typeface="+mn-lt"/>
                <a:cs typeface="+mn-lt"/>
              </a:rPr>
              <a:t>pdfplumber</a:t>
            </a:r>
            <a:r>
              <a:rPr lang="en-US" sz="3600">
                <a:latin typeface="Times"/>
                <a:ea typeface="+mn-lt"/>
                <a:cs typeface="+mn-lt"/>
              </a:rPr>
              <a:t>, designing the ingestion pipeline, and implementing data validation rules to ensure inputs are clean, consistent, and reliable for downstream calculations.</a:t>
            </a:r>
            <a:endParaRPr lang="en-US" sz="3600">
              <a:latin typeface="Times"/>
              <a:cs typeface="Arial"/>
            </a:endParaRPr>
          </a:p>
          <a:p>
            <a:pPr algn="just"/>
            <a:endParaRPr lang="en-US" sz="3600">
              <a:latin typeface="Times"/>
              <a:cs typeface="Arial"/>
            </a:endParaRPr>
          </a:p>
          <a:p>
            <a:pPr algn="just"/>
            <a:r>
              <a:rPr lang="en-US" sz="3600">
                <a:latin typeface="Times"/>
                <a:ea typeface="+mn-lt"/>
                <a:cs typeface="+mn-lt"/>
              </a:rPr>
              <a:t>Phase 2: Calculation Engine Core </a:t>
            </a:r>
            <a:endParaRPr lang="en-US" sz="3600">
              <a:latin typeface="Times"/>
              <a:cs typeface="Arial"/>
            </a:endParaRPr>
          </a:p>
          <a:p>
            <a:pPr algn="just"/>
            <a:r>
              <a:rPr lang="en-US" sz="3600">
                <a:latin typeface="Times"/>
                <a:ea typeface="+mn-lt"/>
                <a:cs typeface="+mn-lt"/>
              </a:rPr>
              <a:t>The focus now turns to building the core billing calculation engine. This component reconstructs utility bills by handling complex pricing structures such as tiered rates, seasonal variations, and time-of-use pricing. The engine is the computational backbone of the auditing system. </a:t>
            </a:r>
          </a:p>
          <a:p>
            <a:pPr algn="just"/>
            <a:endParaRPr lang="en-US" sz="3600">
              <a:latin typeface="Times"/>
              <a:ea typeface="+mn-lt"/>
              <a:cs typeface="+mn-lt"/>
            </a:endParaRPr>
          </a:p>
          <a:p>
            <a:pPr algn="just"/>
            <a:r>
              <a:rPr lang="en-US" sz="3600">
                <a:latin typeface="Times"/>
                <a:ea typeface="+mn-lt"/>
                <a:cs typeface="+mn-lt"/>
              </a:rPr>
              <a:t>Phase 3: AI-driven Tariff Intelligence </a:t>
            </a:r>
          </a:p>
          <a:p>
            <a:pPr algn="just"/>
            <a:r>
              <a:rPr lang="en-US" sz="3600">
                <a:latin typeface="Times"/>
                <a:ea typeface="+mn-lt"/>
                <a:cs typeface="+mn-lt"/>
              </a:rPr>
              <a:t> It also incorporates an LLM-based module that automatically interprets tariff documents and extracts structured rules. These rules involve customer charges, energy rates, demand charges, surcharges, and conditional provisions that are validated and transformed into executable formula trees utilized in the calculation engine.</a:t>
            </a:r>
          </a:p>
          <a:p>
            <a:pPr algn="just"/>
            <a:endParaRPr lang="en-US" sz="3600">
              <a:latin typeface="Times"/>
              <a:ea typeface="+mn-lt"/>
              <a:cs typeface="+mn-lt"/>
            </a:endParaRPr>
          </a:p>
          <a:p>
            <a:pPr algn="just"/>
            <a:r>
              <a:rPr lang="en-US" sz="3600">
                <a:latin typeface="Times"/>
                <a:ea typeface="+mn-lt"/>
                <a:cs typeface="+mn-lt"/>
              </a:rPr>
              <a:t> Phase 4: Auditing &amp; Deployment </a:t>
            </a:r>
          </a:p>
          <a:p>
            <a:pPr algn="just"/>
            <a:r>
              <a:rPr lang="en-US" sz="3600">
                <a:latin typeface="Times"/>
                <a:ea typeface="+mn-lt"/>
                <a:cs typeface="+mn-lt"/>
              </a:rPr>
              <a:t>These components are integrated into a comprehensive discrepancy detection system. The model detects overcharging, misapplied rates, and incorrect calculations using transparent audit trails. The final solution is deployed as an interactive dashboard that enables users to perform high-accuracy bill audits at large scales using automation.</a:t>
            </a:r>
            <a:endParaRPr lang="en-US" sz="3600">
              <a:latin typeface="Times"/>
              <a:cs typeface="Arial"/>
            </a:endParaRPr>
          </a:p>
        </p:txBody>
      </p:sp>
      <p:sp>
        <p:nvSpPr>
          <p:cNvPr id="21" name="Conclusion Analysis Textbox">
            <a:extLst>
              <a:ext uri="{FF2B5EF4-FFF2-40B4-BE49-F238E27FC236}">
                <a16:creationId xmlns:a16="http://schemas.microsoft.com/office/drawing/2014/main" id="{108CA964-7B29-9A5D-7427-DA1BDB575167}"/>
              </a:ext>
            </a:extLst>
          </p:cNvPr>
          <p:cNvSpPr txBox="1"/>
          <p:nvPr/>
        </p:nvSpPr>
        <p:spPr>
          <a:xfrm>
            <a:off x="22197448" y="30094832"/>
            <a:ext cx="8839200"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CONCLUSION</a:t>
            </a:r>
          </a:p>
        </p:txBody>
      </p:sp>
      <p:sp>
        <p:nvSpPr>
          <p:cNvPr id="22" name="Conclusion Analysis Textbox">
            <a:extLst>
              <a:ext uri="{FF2B5EF4-FFF2-40B4-BE49-F238E27FC236}">
                <a16:creationId xmlns:a16="http://schemas.microsoft.com/office/drawing/2014/main" id="{E2A7690F-423B-B639-5CF5-D98AE04122E4}"/>
              </a:ext>
            </a:extLst>
          </p:cNvPr>
          <p:cNvSpPr txBox="1"/>
          <p:nvPr/>
        </p:nvSpPr>
        <p:spPr>
          <a:xfrm>
            <a:off x="11316662" y="34124699"/>
            <a:ext cx="8839200"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FUTURE WORK</a:t>
            </a:r>
          </a:p>
        </p:txBody>
      </p:sp>
      <p:sp>
        <p:nvSpPr>
          <p:cNvPr id="25" name="TextBox 24">
            <a:extLst>
              <a:ext uri="{FF2B5EF4-FFF2-40B4-BE49-F238E27FC236}">
                <a16:creationId xmlns:a16="http://schemas.microsoft.com/office/drawing/2014/main" id="{756D9CAE-8E31-0942-D997-3061D9FB33B1}"/>
              </a:ext>
            </a:extLst>
          </p:cNvPr>
          <p:cNvSpPr txBox="1"/>
          <p:nvPr/>
        </p:nvSpPr>
        <p:spPr>
          <a:xfrm>
            <a:off x="22052864" y="30783987"/>
            <a:ext cx="8965579" cy="106182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600">
                <a:latin typeface="Times"/>
                <a:ea typeface="+mn-lt"/>
                <a:cs typeface="+mn-lt"/>
              </a:rPr>
              <a:t>The project demonstrates the transformation of a traditionally cumbersome, manual, slow, and error-prone utility bill audit process into a completely automated, highly scalable system using state-of-the-art AI and rule-based computation. In this system, the integration of LLM-driven tariff intelligence with a structured billing calculation engine and automated PDF bill extraction is done, which precisely reconstructs utility charges and detects discrepancies. The end-to-end workflow reduces operational effort and human errors; it also helps organizations audit thousands of bills efficiently for recovering financial losses and ensuring compliance with complex tariff structures. This work investigates how AI-powered automation can substantially enhance transparency, accuracy, and decision-making in utility billing operations.</a:t>
            </a:r>
            <a:endParaRPr lang="en-US" sz="3600">
              <a:latin typeface="Times"/>
              <a:cs typeface="Times"/>
            </a:endParaRPr>
          </a:p>
        </p:txBody>
      </p:sp>
      <p:sp>
        <p:nvSpPr>
          <p:cNvPr id="28" name="TextBox 27">
            <a:extLst>
              <a:ext uri="{FF2B5EF4-FFF2-40B4-BE49-F238E27FC236}">
                <a16:creationId xmlns:a16="http://schemas.microsoft.com/office/drawing/2014/main" id="{6BEED34A-202C-0F99-384B-58D49D5F9630}"/>
              </a:ext>
            </a:extLst>
          </p:cNvPr>
          <p:cNvSpPr txBox="1"/>
          <p:nvPr/>
        </p:nvSpPr>
        <p:spPr>
          <a:xfrm>
            <a:off x="11347559" y="34731242"/>
            <a:ext cx="10504446"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latin typeface="Times"/>
                <a:ea typeface="+mn-lt"/>
                <a:cs typeface="+mn-lt"/>
              </a:rPr>
              <a:t>Future enhancements will be geared towards the broadening of the system's accuracy, scalability, and applicability in real life. First, the tariff intelligence module can be extended to various utilities, such as water, gas, and telecommunications, and automatically adapt to new tariff updates without the need for retraining. Second, improved PDF extraction models, like vision-language transformers, increase the reliability of highly unstructured bill formats. Third, the integration of anomaly-detection algorithms and forecasting models will help identify suspicious consumption patterns beyond billing errors. Finally, deploying this system as a cloud-based platform with user-level access controls, batch auditing, and API integrations enables this solution to be deployed into production at scale by large organizations.</a:t>
            </a:r>
            <a:endParaRPr lang="en-US" sz="3200">
              <a:latin typeface="Times"/>
              <a:cs typeface="Times"/>
            </a:endParaRPr>
          </a:p>
        </p:txBody>
      </p:sp>
    </p:spTree>
    <p:extLst>
      <p:ext uri="{BB962C8B-B14F-4D97-AF65-F5344CB8AC3E}">
        <p14:creationId xmlns:p14="http://schemas.microsoft.com/office/powerpoint/2010/main" val="2860189238"/>
      </p:ext>
    </p:extLst>
  </p:cSld>
  <p:clrMapOvr>
    <a:masterClrMapping/>
  </p:clrMapOvr>
</p:sld>
</file>

<file path=ppt/theme/theme1.xml><?xml version="1.0" encoding="utf-8"?>
<a:theme xmlns:a="http://schemas.openxmlformats.org/drawingml/2006/main" name="Research Poster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3108</Words>
  <Application>Microsoft Macintosh PowerPoint</Application>
  <PresentationFormat>Custom</PresentationFormat>
  <Paragraphs>221</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Calibri</vt:lpstr>
      <vt:lpstr>Times</vt:lpstr>
      <vt:lpstr>Wingdings</vt:lpstr>
      <vt:lpstr>Research Poster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University at Buffalo</Company>
  <LinksUpToDate>false</LinksUpToDate>
  <SharedDoc>false</SharedDoc>
  <HyperlinkBase>www.buffalo.edu/brand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Research Poster Template</dc:title>
  <dc:subject/>
  <dc:creator/>
  <cp:keywords/>
  <dc:description/>
  <cp:lastModifiedBy>Harshal Patil</cp:lastModifiedBy>
  <cp:revision>1</cp:revision>
  <cp:lastPrinted>2016-09-29T19:48:31Z</cp:lastPrinted>
  <dcterms:created xsi:type="dcterms:W3CDTF">2016-09-29T18:43:16Z</dcterms:created>
  <dcterms:modified xsi:type="dcterms:W3CDTF">2025-11-26T01:52:00Z</dcterms:modified>
  <cp:category/>
</cp:coreProperties>
</file>